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Comic Sans MS" panose="030F0702030302020204" pitchFamily="66" charset="0"/>
      <p:regular r:id="rId16"/>
      <p:bold r:id="rId17"/>
    </p:embeddedFont>
    <p:embeddedFont>
      <p:font typeface="Tahoma" panose="020B0604030504040204" pitchFamily="34" charset="0"/>
      <p:regular r:id="rId18"/>
      <p:bold r:id="rId19"/>
    </p:embeddedFont>
    <p:embeddedFont>
      <p:font typeface="Georgia" panose="02040502050405020303" pitchFamily="18" charset="0"/>
      <p:regular r:id="rId20"/>
      <p:bold r:id="rId21"/>
      <p:italic r:id="rId22"/>
      <p:boldItalic r:id="rId23"/>
    </p:embeddedFont>
    <p:embeddedFont>
      <p:font typeface="Corsiva" panose="020B060402020202020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28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61668010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02670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70905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94541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39774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52688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40632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90553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83258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23871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90197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22770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75391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81076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48"/>
        <p:cNvGrpSpPr/>
        <p:nvPr/>
      </p:nvGrpSpPr>
      <p:grpSpPr>
        <a:xfrm>
          <a:off x="0" y="0"/>
          <a:ext cx="0" cy="0"/>
          <a:chOff x="0" y="0"/>
          <a:chExt cx="0" cy="0"/>
        </a:xfrm>
      </p:grpSpPr>
      <p:sp>
        <p:nvSpPr>
          <p:cNvPr id="49" name="Shape 49"/>
          <p:cNvSpPr/>
          <p:nvPr/>
        </p:nvSpPr>
        <p:spPr>
          <a:xfrm>
            <a:off x="0" y="0"/>
            <a:ext cx="9144000" cy="3723299"/>
          </a:xfrm>
          <a:prstGeom prst="rect">
            <a:avLst/>
          </a:prstGeom>
          <a:solidFill>
            <a:srgbClr val="000000"/>
          </a:solidFill>
          <a:ln>
            <a:noFill/>
          </a:ln>
        </p:spPr>
        <p:txBody>
          <a:bodyPr lIns="91425" tIns="45700" rIns="91425" bIns="45700" anchor="ctr" anchorCtr="0">
            <a:noAutofit/>
          </a:bodyPr>
          <a:lstStyle/>
          <a:p>
            <a:pPr lvl="0">
              <a:spcBef>
                <a:spcPts val="0"/>
              </a:spcBef>
              <a:buNone/>
            </a:pPr>
            <a:endParaRPr/>
          </a:p>
        </p:txBody>
      </p:sp>
      <p:sp>
        <p:nvSpPr>
          <p:cNvPr id="50" name="Shape 50"/>
          <p:cNvSpPr txBox="1">
            <a:spLocks noGrp="1"/>
          </p:cNvSpPr>
          <p:nvPr>
            <p:ph type="ctrTitle"/>
          </p:nvPr>
        </p:nvSpPr>
        <p:spPr>
          <a:xfrm>
            <a:off x="391160" y="1433988"/>
            <a:ext cx="8351399" cy="421499"/>
          </a:xfrm>
          <a:prstGeom prst="rect">
            <a:avLst/>
          </a:prstGeom>
        </p:spPr>
        <p:txBody>
          <a:bodyPr lIns="91425" tIns="91425" rIns="91425" bIns="91425" anchor="ctr" anchorCtr="0"/>
          <a:lstStyle>
            <a:lvl1pPr lvl="0">
              <a:spcBef>
                <a:spcPts val="0"/>
              </a:spcBef>
              <a:buClr>
                <a:schemeClr val="lt1"/>
              </a:buClr>
              <a:buSzPct val="100000"/>
              <a:buFont typeface="Tahoma"/>
              <a:defRPr sz="3600">
                <a:solidFill>
                  <a:schemeClr val="lt1"/>
                </a:solidFill>
                <a:latin typeface="Tahoma"/>
                <a:ea typeface="Tahoma"/>
                <a:cs typeface="Tahoma"/>
                <a:sym typeface="Tahoma"/>
              </a:defRPr>
            </a:lvl1pPr>
            <a:lvl2pPr lvl="1">
              <a:spcBef>
                <a:spcPts val="0"/>
              </a:spcBef>
              <a:buClr>
                <a:schemeClr val="lt1"/>
              </a:buClr>
              <a:buSzPct val="100000"/>
              <a:buFont typeface="Tahoma"/>
              <a:defRPr sz="3600">
                <a:solidFill>
                  <a:schemeClr val="lt1"/>
                </a:solidFill>
                <a:latin typeface="Tahoma"/>
                <a:ea typeface="Tahoma"/>
                <a:cs typeface="Tahoma"/>
                <a:sym typeface="Tahoma"/>
              </a:defRPr>
            </a:lvl2pPr>
            <a:lvl3pPr lvl="2">
              <a:spcBef>
                <a:spcPts val="0"/>
              </a:spcBef>
              <a:buClr>
                <a:schemeClr val="lt1"/>
              </a:buClr>
              <a:buSzPct val="100000"/>
              <a:buFont typeface="Tahoma"/>
              <a:defRPr sz="3600">
                <a:solidFill>
                  <a:schemeClr val="lt1"/>
                </a:solidFill>
                <a:latin typeface="Tahoma"/>
                <a:ea typeface="Tahoma"/>
                <a:cs typeface="Tahoma"/>
                <a:sym typeface="Tahoma"/>
              </a:defRPr>
            </a:lvl3pPr>
            <a:lvl4pPr lvl="3">
              <a:spcBef>
                <a:spcPts val="0"/>
              </a:spcBef>
              <a:buClr>
                <a:schemeClr val="lt1"/>
              </a:buClr>
              <a:buSzPct val="100000"/>
              <a:buFont typeface="Tahoma"/>
              <a:defRPr sz="3600">
                <a:solidFill>
                  <a:schemeClr val="lt1"/>
                </a:solidFill>
                <a:latin typeface="Tahoma"/>
                <a:ea typeface="Tahoma"/>
                <a:cs typeface="Tahoma"/>
                <a:sym typeface="Tahoma"/>
              </a:defRPr>
            </a:lvl4pPr>
            <a:lvl5pPr lvl="4">
              <a:spcBef>
                <a:spcPts val="0"/>
              </a:spcBef>
              <a:buClr>
                <a:schemeClr val="lt1"/>
              </a:buClr>
              <a:buSzPct val="100000"/>
              <a:buFont typeface="Tahoma"/>
              <a:defRPr sz="3600">
                <a:solidFill>
                  <a:schemeClr val="lt1"/>
                </a:solidFill>
                <a:latin typeface="Tahoma"/>
                <a:ea typeface="Tahoma"/>
                <a:cs typeface="Tahoma"/>
                <a:sym typeface="Tahoma"/>
              </a:defRPr>
            </a:lvl5pPr>
            <a:lvl6pPr lvl="5">
              <a:spcBef>
                <a:spcPts val="0"/>
              </a:spcBef>
              <a:buClr>
                <a:schemeClr val="lt1"/>
              </a:buClr>
              <a:buSzPct val="100000"/>
              <a:buFont typeface="Tahoma"/>
              <a:defRPr sz="3600">
                <a:solidFill>
                  <a:schemeClr val="lt1"/>
                </a:solidFill>
                <a:latin typeface="Tahoma"/>
                <a:ea typeface="Tahoma"/>
                <a:cs typeface="Tahoma"/>
                <a:sym typeface="Tahoma"/>
              </a:defRPr>
            </a:lvl6pPr>
            <a:lvl7pPr lvl="6">
              <a:spcBef>
                <a:spcPts val="0"/>
              </a:spcBef>
              <a:buClr>
                <a:schemeClr val="lt1"/>
              </a:buClr>
              <a:buSzPct val="100000"/>
              <a:buFont typeface="Tahoma"/>
              <a:defRPr sz="3600">
                <a:solidFill>
                  <a:schemeClr val="lt1"/>
                </a:solidFill>
                <a:latin typeface="Tahoma"/>
                <a:ea typeface="Tahoma"/>
                <a:cs typeface="Tahoma"/>
                <a:sym typeface="Tahoma"/>
              </a:defRPr>
            </a:lvl7pPr>
            <a:lvl8pPr lvl="7">
              <a:spcBef>
                <a:spcPts val="0"/>
              </a:spcBef>
              <a:buClr>
                <a:schemeClr val="lt1"/>
              </a:buClr>
              <a:buSzPct val="100000"/>
              <a:buFont typeface="Tahoma"/>
              <a:defRPr sz="3600">
                <a:solidFill>
                  <a:schemeClr val="lt1"/>
                </a:solidFill>
                <a:latin typeface="Tahoma"/>
                <a:ea typeface="Tahoma"/>
                <a:cs typeface="Tahoma"/>
                <a:sym typeface="Tahoma"/>
              </a:defRPr>
            </a:lvl8pPr>
            <a:lvl9pPr lvl="8">
              <a:spcBef>
                <a:spcPts val="0"/>
              </a:spcBef>
              <a:buClr>
                <a:schemeClr val="lt1"/>
              </a:buClr>
              <a:buSzPct val="100000"/>
              <a:buFont typeface="Tahoma"/>
              <a:defRPr sz="3600">
                <a:solidFill>
                  <a:schemeClr val="lt1"/>
                </a:solidFill>
                <a:latin typeface="Tahoma"/>
                <a:ea typeface="Tahoma"/>
                <a:cs typeface="Tahoma"/>
                <a:sym typeface="Tahoma"/>
              </a:defRPr>
            </a:lvl9pPr>
          </a:lstStyle>
          <a:p>
            <a:endParaRPr/>
          </a:p>
        </p:txBody>
      </p:sp>
      <p:sp>
        <p:nvSpPr>
          <p:cNvPr id="51" name="Shape 51"/>
          <p:cNvSpPr txBox="1">
            <a:spLocks noGrp="1"/>
          </p:cNvSpPr>
          <p:nvPr>
            <p:ph type="subTitle" idx="1"/>
          </p:nvPr>
        </p:nvSpPr>
        <p:spPr>
          <a:xfrm>
            <a:off x="403761" y="1982435"/>
            <a:ext cx="8342400" cy="342300"/>
          </a:xfrm>
          <a:prstGeom prst="rect">
            <a:avLst/>
          </a:prstGeom>
        </p:spPr>
        <p:txBody>
          <a:bodyPr lIns="91425" tIns="91425" rIns="91425" bIns="91425" anchor="ctr" anchorCtr="0"/>
          <a:lstStyle>
            <a:lvl1pPr lvl="0" algn="ctr">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1pPr>
            <a:lvl2pPr lvl="1" algn="ctr">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2pPr>
            <a:lvl3pPr lvl="2" algn="ctr">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3pPr>
            <a:lvl4pPr lvl="3" algn="ctr">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4pPr>
            <a:lvl5pPr lvl="4" algn="ctr">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5pPr>
            <a:lvl6pPr lvl="5" algn="ctr">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6pPr>
            <a:lvl7pPr lvl="6" algn="ctr">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7pPr>
            <a:lvl8pPr lvl="7" algn="ctr">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8pPr>
            <a:lvl9pPr lvl="8" algn="ctr">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9pPr>
          </a:lstStyle>
          <a:p>
            <a:endParaRPr/>
          </a:p>
        </p:txBody>
      </p:sp>
      <p:cxnSp>
        <p:nvCxnSpPr>
          <p:cNvPr id="52" name="Shape 52"/>
          <p:cNvCxnSpPr/>
          <p:nvPr/>
        </p:nvCxnSpPr>
        <p:spPr>
          <a:xfrm>
            <a:off x="2258800" y="1912668"/>
            <a:ext cx="4621799" cy="10799"/>
          </a:xfrm>
          <a:prstGeom prst="straightConnector1">
            <a:avLst/>
          </a:prstGeom>
          <a:noFill/>
          <a:ln w="25400" cap="rnd" cmpd="sng">
            <a:solidFill>
              <a:schemeClr val="accent2"/>
            </a:solidFill>
            <a:prstDash val="dot"/>
            <a:round/>
            <a:headEnd type="none" w="med" len="med"/>
            <a:tailEnd type="none" w="med" len="med"/>
          </a:ln>
        </p:spPr>
      </p:cxnSp>
      <p:sp>
        <p:nvSpPr>
          <p:cNvPr id="53" name="Shape 53"/>
          <p:cNvSpPr/>
          <p:nvPr/>
        </p:nvSpPr>
        <p:spPr>
          <a:xfrm>
            <a:off x="0" y="3030297"/>
            <a:ext cx="9143999" cy="795916"/>
          </a:xfrm>
          <a:custGeom>
            <a:avLst/>
            <a:gdLst/>
            <a:ahLst/>
            <a:cxnLst/>
            <a:rect l="0" t="0" r="0" b="0"/>
            <a:pathLst>
              <a:path w="9144000" h="1440573" extrusionOk="0">
                <a:moveTo>
                  <a:pt x="8881" y="1"/>
                </a:moveTo>
                <a:lnTo>
                  <a:pt x="9126239" y="44075"/>
                </a:lnTo>
                <a:lnTo>
                  <a:pt x="9144000" y="1303180"/>
                </a:lnTo>
                <a:lnTo>
                  <a:pt x="8922142" y="1440573"/>
                </a:lnTo>
                <a:lnTo>
                  <a:pt x="8672386" y="1291790"/>
                </a:lnTo>
                <a:lnTo>
                  <a:pt x="8449199" y="1414005"/>
                </a:lnTo>
                <a:lnTo>
                  <a:pt x="8210071" y="1302417"/>
                </a:lnTo>
                <a:lnTo>
                  <a:pt x="7976257" y="1408691"/>
                </a:lnTo>
                <a:lnTo>
                  <a:pt x="7737129" y="1286476"/>
                </a:lnTo>
                <a:lnTo>
                  <a:pt x="7503314" y="1414005"/>
                </a:lnTo>
                <a:lnTo>
                  <a:pt x="7269500" y="1291790"/>
                </a:lnTo>
                <a:lnTo>
                  <a:pt x="7030372" y="1414005"/>
                </a:lnTo>
                <a:lnTo>
                  <a:pt x="6796557" y="1281162"/>
                </a:lnTo>
                <a:lnTo>
                  <a:pt x="6568057" y="1414005"/>
                </a:lnTo>
                <a:lnTo>
                  <a:pt x="6334243" y="1281163"/>
                </a:lnTo>
                <a:lnTo>
                  <a:pt x="6100428" y="1419319"/>
                </a:lnTo>
                <a:lnTo>
                  <a:pt x="5866614" y="1281163"/>
                </a:lnTo>
                <a:lnTo>
                  <a:pt x="5632800" y="1424632"/>
                </a:lnTo>
                <a:lnTo>
                  <a:pt x="5388357" y="1286476"/>
                </a:lnTo>
                <a:lnTo>
                  <a:pt x="5154543" y="1424632"/>
                </a:lnTo>
                <a:lnTo>
                  <a:pt x="4920729" y="1297104"/>
                </a:lnTo>
                <a:lnTo>
                  <a:pt x="4686914" y="1429946"/>
                </a:lnTo>
                <a:lnTo>
                  <a:pt x="4447786" y="1291790"/>
                </a:lnTo>
                <a:lnTo>
                  <a:pt x="4219286" y="1435260"/>
                </a:lnTo>
                <a:lnTo>
                  <a:pt x="3980157" y="1281163"/>
                </a:lnTo>
                <a:lnTo>
                  <a:pt x="3746343" y="1429946"/>
                </a:lnTo>
                <a:lnTo>
                  <a:pt x="3512529" y="1291790"/>
                </a:lnTo>
                <a:lnTo>
                  <a:pt x="3284028" y="1429946"/>
                </a:lnTo>
                <a:lnTo>
                  <a:pt x="3044900" y="1297104"/>
                </a:lnTo>
                <a:lnTo>
                  <a:pt x="2805772" y="1429946"/>
                </a:lnTo>
                <a:lnTo>
                  <a:pt x="2571958" y="1297104"/>
                </a:lnTo>
                <a:lnTo>
                  <a:pt x="2343457" y="1429946"/>
                </a:lnTo>
                <a:lnTo>
                  <a:pt x="2104329" y="1291790"/>
                </a:lnTo>
                <a:lnTo>
                  <a:pt x="1865201" y="1435260"/>
                </a:lnTo>
                <a:lnTo>
                  <a:pt x="1631386" y="1281163"/>
                </a:lnTo>
                <a:lnTo>
                  <a:pt x="1402886" y="1435260"/>
                </a:lnTo>
                <a:lnTo>
                  <a:pt x="1163758" y="1291790"/>
                </a:lnTo>
                <a:lnTo>
                  <a:pt x="935257" y="1435260"/>
                </a:lnTo>
                <a:lnTo>
                  <a:pt x="696129" y="1291790"/>
                </a:lnTo>
                <a:lnTo>
                  <a:pt x="457001" y="1429946"/>
                </a:lnTo>
                <a:lnTo>
                  <a:pt x="217872" y="1291790"/>
                </a:lnTo>
                <a:lnTo>
                  <a:pt x="0" y="1435260"/>
                </a:lnTo>
                <a:cubicBezTo>
                  <a:pt x="2960" y="956840"/>
                  <a:pt x="5921" y="478421"/>
                  <a:pt x="8881" y="1"/>
                </a:cubicBezTo>
                <a:close/>
              </a:path>
            </a:pathLst>
          </a:custGeom>
          <a:solidFill>
            <a:schemeClr val="dk2"/>
          </a:solidFill>
          <a:ln>
            <a:noFill/>
          </a:ln>
        </p:spPr>
        <p:txBody>
          <a:bodyPr lIns="91425" tIns="45700" rIns="91425" bIns="45700" anchor="ctr" anchorCtr="0">
            <a:noAutofit/>
          </a:bodyPr>
          <a:lstStyle/>
          <a:p>
            <a:pPr lvl="0">
              <a:spcBef>
                <a:spcPts val="0"/>
              </a:spcBef>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54"/>
        <p:cNvGrpSpPr/>
        <p:nvPr/>
      </p:nvGrpSpPr>
      <p:grpSpPr>
        <a:xfrm>
          <a:off x="0" y="0"/>
          <a:ext cx="0" cy="0"/>
          <a:chOff x="0" y="0"/>
          <a:chExt cx="0" cy="0"/>
        </a:xfrm>
      </p:grpSpPr>
      <p:sp>
        <p:nvSpPr>
          <p:cNvPr id="55" name="Shape 55"/>
          <p:cNvSpPr/>
          <p:nvPr/>
        </p:nvSpPr>
        <p:spPr>
          <a:xfrm>
            <a:off x="0" y="0"/>
            <a:ext cx="9144000" cy="937200"/>
          </a:xfrm>
          <a:prstGeom prst="rect">
            <a:avLst/>
          </a:prstGeom>
          <a:solidFill>
            <a:srgbClr val="0C0C0C"/>
          </a:solidFill>
          <a:ln>
            <a:noFill/>
          </a:ln>
        </p:spPr>
        <p:txBody>
          <a:bodyPr lIns="91425" tIns="45700" rIns="91425" bIns="45700" anchor="ctr" anchorCtr="0">
            <a:noAutofit/>
          </a:bodyPr>
          <a:lstStyle/>
          <a:p>
            <a:pPr lvl="0">
              <a:spcBef>
                <a:spcPts val="0"/>
              </a:spcBef>
              <a:buNone/>
            </a:pPr>
            <a:endParaRPr/>
          </a:p>
        </p:txBody>
      </p:sp>
      <p:sp>
        <p:nvSpPr>
          <p:cNvPr id="56" name="Shape 56"/>
          <p:cNvSpPr/>
          <p:nvPr/>
        </p:nvSpPr>
        <p:spPr>
          <a:xfrm>
            <a:off x="0" y="226265"/>
            <a:ext cx="9143999" cy="795916"/>
          </a:xfrm>
          <a:custGeom>
            <a:avLst/>
            <a:gdLst/>
            <a:ahLst/>
            <a:cxnLst/>
            <a:rect l="0" t="0" r="0" b="0"/>
            <a:pathLst>
              <a:path w="9144000" h="1440573" extrusionOk="0">
                <a:moveTo>
                  <a:pt x="8881" y="1"/>
                </a:moveTo>
                <a:lnTo>
                  <a:pt x="9126239" y="44075"/>
                </a:lnTo>
                <a:lnTo>
                  <a:pt x="9144000" y="1303180"/>
                </a:lnTo>
                <a:lnTo>
                  <a:pt x="8922142" y="1440573"/>
                </a:lnTo>
                <a:lnTo>
                  <a:pt x="8672386" y="1291790"/>
                </a:lnTo>
                <a:lnTo>
                  <a:pt x="8449199" y="1414005"/>
                </a:lnTo>
                <a:lnTo>
                  <a:pt x="8210071" y="1302417"/>
                </a:lnTo>
                <a:lnTo>
                  <a:pt x="7976257" y="1408691"/>
                </a:lnTo>
                <a:lnTo>
                  <a:pt x="7737129" y="1286476"/>
                </a:lnTo>
                <a:lnTo>
                  <a:pt x="7503314" y="1414005"/>
                </a:lnTo>
                <a:lnTo>
                  <a:pt x="7269500" y="1291790"/>
                </a:lnTo>
                <a:lnTo>
                  <a:pt x="7030372" y="1414005"/>
                </a:lnTo>
                <a:lnTo>
                  <a:pt x="6796557" y="1281162"/>
                </a:lnTo>
                <a:lnTo>
                  <a:pt x="6568057" y="1414005"/>
                </a:lnTo>
                <a:lnTo>
                  <a:pt x="6334243" y="1281163"/>
                </a:lnTo>
                <a:lnTo>
                  <a:pt x="6100428" y="1419319"/>
                </a:lnTo>
                <a:lnTo>
                  <a:pt x="5866614" y="1281163"/>
                </a:lnTo>
                <a:lnTo>
                  <a:pt x="5632800" y="1424632"/>
                </a:lnTo>
                <a:lnTo>
                  <a:pt x="5388357" y="1286476"/>
                </a:lnTo>
                <a:lnTo>
                  <a:pt x="5154543" y="1424632"/>
                </a:lnTo>
                <a:lnTo>
                  <a:pt x="4920729" y="1297104"/>
                </a:lnTo>
                <a:lnTo>
                  <a:pt x="4686914" y="1429946"/>
                </a:lnTo>
                <a:lnTo>
                  <a:pt x="4447786" y="1291790"/>
                </a:lnTo>
                <a:lnTo>
                  <a:pt x="4219286" y="1435260"/>
                </a:lnTo>
                <a:lnTo>
                  <a:pt x="3980157" y="1281163"/>
                </a:lnTo>
                <a:lnTo>
                  <a:pt x="3746343" y="1429946"/>
                </a:lnTo>
                <a:lnTo>
                  <a:pt x="3512529" y="1291790"/>
                </a:lnTo>
                <a:lnTo>
                  <a:pt x="3284028" y="1429946"/>
                </a:lnTo>
                <a:lnTo>
                  <a:pt x="3044900" y="1297104"/>
                </a:lnTo>
                <a:lnTo>
                  <a:pt x="2805772" y="1429946"/>
                </a:lnTo>
                <a:lnTo>
                  <a:pt x="2571958" y="1297104"/>
                </a:lnTo>
                <a:lnTo>
                  <a:pt x="2343457" y="1429946"/>
                </a:lnTo>
                <a:lnTo>
                  <a:pt x="2104329" y="1291790"/>
                </a:lnTo>
                <a:lnTo>
                  <a:pt x="1865201" y="1435260"/>
                </a:lnTo>
                <a:lnTo>
                  <a:pt x="1631386" y="1281163"/>
                </a:lnTo>
                <a:lnTo>
                  <a:pt x="1402886" y="1435260"/>
                </a:lnTo>
                <a:lnTo>
                  <a:pt x="1163758" y="1291790"/>
                </a:lnTo>
                <a:lnTo>
                  <a:pt x="935257" y="1435260"/>
                </a:lnTo>
                <a:lnTo>
                  <a:pt x="696129" y="1291790"/>
                </a:lnTo>
                <a:lnTo>
                  <a:pt x="457001" y="1429946"/>
                </a:lnTo>
                <a:lnTo>
                  <a:pt x="217872" y="1291790"/>
                </a:lnTo>
                <a:lnTo>
                  <a:pt x="0" y="1435260"/>
                </a:lnTo>
                <a:cubicBezTo>
                  <a:pt x="2960" y="956840"/>
                  <a:pt x="5921" y="478421"/>
                  <a:pt x="8881" y="1"/>
                </a:cubicBezTo>
                <a:close/>
              </a:path>
            </a:pathLst>
          </a:custGeom>
          <a:solidFill>
            <a:schemeClr val="dk2"/>
          </a:solidFill>
          <a:ln>
            <a:noFill/>
          </a:ln>
        </p:spPr>
        <p:txBody>
          <a:bodyPr lIns="91425" tIns="45700" rIns="91425" bIns="45700" anchor="ctr" anchorCtr="0">
            <a:noAutofit/>
          </a:bodyPr>
          <a:lstStyle/>
          <a:p>
            <a:pPr lvl="0">
              <a:spcBef>
                <a:spcPts val="0"/>
              </a:spcBef>
              <a:buNone/>
            </a:pPr>
            <a:endParaRPr/>
          </a:p>
        </p:txBody>
      </p:sp>
      <p:cxnSp>
        <p:nvCxnSpPr>
          <p:cNvPr id="57" name="Shape 57"/>
          <p:cNvCxnSpPr/>
          <p:nvPr/>
        </p:nvCxnSpPr>
        <p:spPr>
          <a:xfrm rot="10800000" flipH="1">
            <a:off x="2258963" y="783855"/>
            <a:ext cx="4602300" cy="6900"/>
          </a:xfrm>
          <a:prstGeom prst="straightConnector1">
            <a:avLst/>
          </a:prstGeom>
          <a:noFill/>
          <a:ln w="25400" cap="rnd" cmpd="sng">
            <a:solidFill>
              <a:schemeClr val="accent2"/>
            </a:solidFill>
            <a:prstDash val="dot"/>
            <a:round/>
            <a:headEnd type="none" w="med" len="med"/>
            <a:tailEnd type="none" w="med" len="med"/>
          </a:ln>
        </p:spPr>
      </p:cxnSp>
      <p:sp>
        <p:nvSpPr>
          <p:cNvPr id="58" name="Shape 58"/>
          <p:cNvSpPr txBox="1">
            <a:spLocks noGrp="1"/>
          </p:cNvSpPr>
          <p:nvPr>
            <p:ph type="body" idx="1"/>
          </p:nvPr>
        </p:nvSpPr>
        <p:spPr>
          <a:xfrm>
            <a:off x="457200" y="1200150"/>
            <a:ext cx="8229600" cy="3630300"/>
          </a:xfrm>
          <a:prstGeom prst="rect">
            <a:avLst/>
          </a:prstGeom>
        </p:spPr>
        <p:txBody>
          <a:bodyPr lIns="91425" tIns="91425" rIns="91425" bIns="91425" anchor="t" anchorCtr="0"/>
          <a:lstStyle>
            <a:lvl1pPr lvl="0">
              <a:spcBef>
                <a:spcPts val="0"/>
              </a:spcBef>
              <a:defRPr>
                <a:latin typeface="Times New Roman"/>
                <a:ea typeface="Times New Roman"/>
                <a:cs typeface="Times New Roman"/>
                <a:sym typeface="Times New Roman"/>
              </a:defRPr>
            </a:lvl1pPr>
            <a:lvl2pPr lvl="1">
              <a:spcBef>
                <a:spcPts val="0"/>
              </a:spcBef>
              <a:defRPr>
                <a:latin typeface="Times New Roman"/>
                <a:ea typeface="Times New Roman"/>
                <a:cs typeface="Times New Roman"/>
                <a:sym typeface="Times New Roman"/>
              </a:defRPr>
            </a:lvl2pPr>
            <a:lvl3pPr lvl="2">
              <a:spcBef>
                <a:spcPts val="0"/>
              </a:spcBef>
              <a:defRPr>
                <a:latin typeface="Times New Roman"/>
                <a:ea typeface="Times New Roman"/>
                <a:cs typeface="Times New Roman"/>
                <a:sym typeface="Times New Roman"/>
              </a:defRPr>
            </a:lvl3pPr>
            <a:lvl4pPr lvl="3">
              <a:spcBef>
                <a:spcPts val="0"/>
              </a:spcBef>
              <a:defRPr>
                <a:latin typeface="Times New Roman"/>
                <a:ea typeface="Times New Roman"/>
                <a:cs typeface="Times New Roman"/>
                <a:sym typeface="Times New Roman"/>
              </a:defRPr>
            </a:lvl4pPr>
            <a:lvl5pPr lvl="4">
              <a:spcBef>
                <a:spcPts val="0"/>
              </a:spcBef>
              <a:defRPr>
                <a:latin typeface="Times New Roman"/>
                <a:ea typeface="Times New Roman"/>
                <a:cs typeface="Times New Roman"/>
                <a:sym typeface="Times New Roman"/>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59" name="Shape 59"/>
          <p:cNvSpPr txBox="1">
            <a:spLocks noGrp="1"/>
          </p:cNvSpPr>
          <p:nvPr>
            <p:ph type="title"/>
          </p:nvPr>
        </p:nvSpPr>
        <p:spPr>
          <a:xfrm>
            <a:off x="457200" y="13321"/>
            <a:ext cx="8229600" cy="8574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60"/>
        <p:cNvGrpSpPr/>
        <p:nvPr/>
      </p:nvGrpSpPr>
      <p:grpSpPr>
        <a:xfrm>
          <a:off x="0" y="0"/>
          <a:ext cx="0" cy="0"/>
          <a:chOff x="0" y="0"/>
          <a:chExt cx="0" cy="0"/>
        </a:xfrm>
      </p:grpSpPr>
      <p:sp>
        <p:nvSpPr>
          <p:cNvPr id="61" name="Shape 61"/>
          <p:cNvSpPr/>
          <p:nvPr/>
        </p:nvSpPr>
        <p:spPr>
          <a:xfrm>
            <a:off x="0" y="0"/>
            <a:ext cx="4456799" cy="4708799"/>
          </a:xfrm>
          <a:prstGeom prst="rect">
            <a:avLst/>
          </a:prstGeom>
          <a:solidFill>
            <a:srgbClr val="000000"/>
          </a:solidFill>
          <a:ln>
            <a:noFill/>
          </a:ln>
        </p:spPr>
        <p:txBody>
          <a:bodyPr lIns="91425" tIns="45700" rIns="91425" bIns="45700" anchor="ctr" anchorCtr="0">
            <a:noAutofit/>
          </a:bodyPr>
          <a:lstStyle/>
          <a:p>
            <a:pPr lvl="0">
              <a:spcBef>
                <a:spcPts val="0"/>
              </a:spcBef>
              <a:buNone/>
            </a:pPr>
            <a:endParaRPr/>
          </a:p>
        </p:txBody>
      </p:sp>
      <p:sp>
        <p:nvSpPr>
          <p:cNvPr id="62" name="Shape 62"/>
          <p:cNvSpPr/>
          <p:nvPr/>
        </p:nvSpPr>
        <p:spPr>
          <a:xfrm flipH="1">
            <a:off x="3434" y="3759780"/>
            <a:ext cx="4453249" cy="1033097"/>
          </a:xfrm>
          <a:custGeom>
            <a:avLst/>
            <a:gdLst/>
            <a:ahLst/>
            <a:cxnLst/>
            <a:rect l="0" t="0" r="0" b="0"/>
            <a:pathLst>
              <a:path w="4453250" h="1869860" extrusionOk="0">
                <a:moveTo>
                  <a:pt x="4447791" y="1726390"/>
                </a:moveTo>
                <a:lnTo>
                  <a:pt x="4219291" y="1869860"/>
                </a:lnTo>
                <a:lnTo>
                  <a:pt x="3980162" y="1715763"/>
                </a:lnTo>
                <a:lnTo>
                  <a:pt x="3746348" y="1864546"/>
                </a:lnTo>
                <a:lnTo>
                  <a:pt x="3512534" y="1726390"/>
                </a:lnTo>
                <a:lnTo>
                  <a:pt x="3284033" y="1864546"/>
                </a:lnTo>
                <a:lnTo>
                  <a:pt x="3044905" y="1731704"/>
                </a:lnTo>
                <a:lnTo>
                  <a:pt x="2805777" y="1864546"/>
                </a:lnTo>
                <a:lnTo>
                  <a:pt x="2571963" y="1731704"/>
                </a:lnTo>
                <a:lnTo>
                  <a:pt x="2343462" y="1864546"/>
                </a:lnTo>
                <a:lnTo>
                  <a:pt x="2104334" y="1726390"/>
                </a:lnTo>
                <a:lnTo>
                  <a:pt x="1865206" y="1869860"/>
                </a:lnTo>
                <a:lnTo>
                  <a:pt x="1631391" y="1715763"/>
                </a:lnTo>
                <a:lnTo>
                  <a:pt x="1402891" y="1869860"/>
                </a:lnTo>
                <a:lnTo>
                  <a:pt x="1163763" y="1726390"/>
                </a:lnTo>
                <a:lnTo>
                  <a:pt x="935262" y="1869860"/>
                </a:lnTo>
                <a:lnTo>
                  <a:pt x="696134" y="1726390"/>
                </a:lnTo>
                <a:lnTo>
                  <a:pt x="457006" y="1864546"/>
                </a:lnTo>
                <a:lnTo>
                  <a:pt x="217877" y="1726390"/>
                </a:lnTo>
                <a:lnTo>
                  <a:pt x="5" y="1869860"/>
                </a:lnTo>
                <a:cubicBezTo>
                  <a:pt x="3" y="1246574"/>
                  <a:pt x="2" y="623287"/>
                  <a:pt x="0" y="1"/>
                </a:cubicBezTo>
                <a:lnTo>
                  <a:pt x="4453250" y="0"/>
                </a:lnTo>
              </a:path>
            </a:pathLst>
          </a:custGeom>
          <a:solidFill>
            <a:schemeClr val="dk2"/>
          </a:solidFill>
          <a:ln>
            <a:noFill/>
          </a:ln>
        </p:spPr>
        <p:txBody>
          <a:bodyPr lIns="91425" tIns="45700" rIns="91425" bIns="45700" anchor="ctr" anchorCtr="0">
            <a:noAutofit/>
          </a:bodyPr>
          <a:lstStyle/>
          <a:p>
            <a:pPr lvl="0">
              <a:spcBef>
                <a:spcPts val="0"/>
              </a:spcBef>
              <a:buNone/>
            </a:pPr>
            <a:endParaRPr/>
          </a:p>
        </p:txBody>
      </p:sp>
      <p:cxnSp>
        <p:nvCxnSpPr>
          <p:cNvPr id="63" name="Shape 63"/>
          <p:cNvCxnSpPr/>
          <p:nvPr/>
        </p:nvCxnSpPr>
        <p:spPr>
          <a:xfrm>
            <a:off x="409699" y="744077"/>
            <a:ext cx="3660000" cy="0"/>
          </a:xfrm>
          <a:prstGeom prst="straightConnector1">
            <a:avLst/>
          </a:prstGeom>
          <a:noFill/>
          <a:ln w="25400" cap="rnd" cmpd="sng">
            <a:solidFill>
              <a:schemeClr val="accent2"/>
            </a:solidFill>
            <a:prstDash val="dot"/>
            <a:round/>
            <a:headEnd type="none" w="med" len="med"/>
            <a:tailEnd type="none" w="med" len="med"/>
          </a:ln>
        </p:spPr>
      </p:cxnSp>
      <p:sp>
        <p:nvSpPr>
          <p:cNvPr id="64" name="Shape 64"/>
          <p:cNvSpPr txBox="1">
            <a:spLocks noGrp="1"/>
          </p:cNvSpPr>
          <p:nvPr>
            <p:ph type="body" idx="1"/>
          </p:nvPr>
        </p:nvSpPr>
        <p:spPr>
          <a:xfrm>
            <a:off x="457200" y="1200150"/>
            <a:ext cx="3550799" cy="3630300"/>
          </a:xfrm>
          <a:prstGeom prst="rect">
            <a:avLst/>
          </a:prstGeom>
        </p:spPr>
        <p:txBody>
          <a:bodyPr lIns="91425" tIns="91425" rIns="91425" bIns="91425" anchor="t" anchorCtr="0"/>
          <a:lstStyle>
            <a:lvl1pPr lvl="0">
              <a:spcBef>
                <a:spcPts val="0"/>
              </a:spcBef>
              <a:defRPr>
                <a:solidFill>
                  <a:schemeClr val="lt1"/>
                </a:solidFill>
                <a:latin typeface="Times New Roman"/>
                <a:ea typeface="Times New Roman"/>
                <a:cs typeface="Times New Roman"/>
                <a:sym typeface="Times New Roman"/>
              </a:defRPr>
            </a:lvl1pPr>
            <a:lvl2pPr lvl="1">
              <a:spcBef>
                <a:spcPts val="0"/>
              </a:spcBef>
              <a:defRPr>
                <a:solidFill>
                  <a:schemeClr val="lt1"/>
                </a:solidFill>
                <a:latin typeface="Times New Roman"/>
                <a:ea typeface="Times New Roman"/>
                <a:cs typeface="Times New Roman"/>
                <a:sym typeface="Times New Roman"/>
              </a:defRPr>
            </a:lvl2pPr>
            <a:lvl3pPr lvl="2">
              <a:spcBef>
                <a:spcPts val="0"/>
              </a:spcBef>
              <a:defRPr>
                <a:solidFill>
                  <a:schemeClr val="lt1"/>
                </a:solidFill>
                <a:latin typeface="Times New Roman"/>
                <a:ea typeface="Times New Roman"/>
                <a:cs typeface="Times New Roman"/>
                <a:sym typeface="Times New Roman"/>
              </a:defRPr>
            </a:lvl3pPr>
            <a:lvl4pPr lvl="3">
              <a:spcBef>
                <a:spcPts val="0"/>
              </a:spcBef>
              <a:defRPr>
                <a:solidFill>
                  <a:schemeClr val="lt1"/>
                </a:solidFill>
                <a:latin typeface="Times New Roman"/>
                <a:ea typeface="Times New Roman"/>
                <a:cs typeface="Times New Roman"/>
                <a:sym typeface="Times New Roman"/>
              </a:defRPr>
            </a:lvl4pPr>
            <a:lvl5pPr lvl="4">
              <a:spcBef>
                <a:spcPts val="0"/>
              </a:spcBef>
              <a:defRPr>
                <a:solidFill>
                  <a:schemeClr val="lt1"/>
                </a:solidFill>
                <a:latin typeface="Times New Roman"/>
                <a:ea typeface="Times New Roman"/>
                <a:cs typeface="Times New Roman"/>
                <a:sym typeface="Times New Roman"/>
              </a:defRPr>
            </a:lvl5pPr>
            <a:lvl6pPr lvl="5">
              <a:spcBef>
                <a:spcPts val="0"/>
              </a:spcBef>
              <a:defRPr sz="1800"/>
            </a:lvl6pPr>
            <a:lvl7pPr lvl="6">
              <a:spcBef>
                <a:spcPts val="0"/>
              </a:spcBef>
              <a:defRPr sz="1800"/>
            </a:lvl7pPr>
            <a:lvl8pPr lvl="7">
              <a:spcBef>
                <a:spcPts val="0"/>
              </a:spcBef>
              <a:defRPr sz="1800"/>
            </a:lvl8pPr>
            <a:lvl9pPr lvl="8">
              <a:spcBef>
                <a:spcPts val="0"/>
              </a:spcBef>
              <a:defRPr sz="1800"/>
            </a:lvl9pPr>
          </a:lstStyle>
          <a:p>
            <a:endParaRPr/>
          </a:p>
        </p:txBody>
      </p:sp>
      <p:sp>
        <p:nvSpPr>
          <p:cNvPr id="65" name="Shape 65"/>
          <p:cNvSpPr txBox="1">
            <a:spLocks noGrp="1"/>
          </p:cNvSpPr>
          <p:nvPr>
            <p:ph type="title"/>
          </p:nvPr>
        </p:nvSpPr>
        <p:spPr>
          <a:xfrm>
            <a:off x="457200" y="13321"/>
            <a:ext cx="3550799" cy="857400"/>
          </a:xfrm>
          <a:prstGeom prst="rect">
            <a:avLst/>
          </a:prstGeom>
        </p:spPr>
        <p:txBody>
          <a:bodyPr lIns="91425" tIns="91425" rIns="91425" bIns="91425" anchor="ctr" anchorCtr="0"/>
          <a:lstStyle>
            <a:lvl1pPr lvl="0">
              <a:spcBef>
                <a:spcPts val="0"/>
              </a:spcBef>
              <a:defRPr sz="2400"/>
            </a:lvl1pPr>
            <a:lvl2pPr lvl="1">
              <a:spcBef>
                <a:spcPts val="0"/>
              </a:spcBef>
              <a:defRPr sz="2400"/>
            </a:lvl2pPr>
            <a:lvl3pPr lvl="2">
              <a:spcBef>
                <a:spcPts val="0"/>
              </a:spcBef>
              <a:defRPr sz="2400"/>
            </a:lvl3pPr>
            <a:lvl4pPr lvl="3">
              <a:spcBef>
                <a:spcPts val="0"/>
              </a:spcBef>
              <a:defRPr sz="2400"/>
            </a:lvl4pPr>
            <a:lvl5pPr lvl="4">
              <a:spcBef>
                <a:spcPts val="0"/>
              </a:spcBef>
              <a:defRPr sz="2400"/>
            </a:lvl5pPr>
            <a:lvl6pPr lvl="5">
              <a:spcBef>
                <a:spcPts val="0"/>
              </a:spcBef>
              <a:defRPr sz="2400"/>
            </a:lvl6pPr>
            <a:lvl7pPr lvl="6">
              <a:spcBef>
                <a:spcPts val="0"/>
              </a:spcBef>
              <a:defRPr sz="2400"/>
            </a:lvl7pPr>
            <a:lvl8pPr lvl="7">
              <a:spcBef>
                <a:spcPts val="0"/>
              </a:spcBef>
              <a:defRPr sz="2400"/>
            </a:lvl8pPr>
            <a:lvl9pPr lvl="8">
              <a:spcBef>
                <a:spcPts val="0"/>
              </a:spcBef>
              <a:defRPr sz="2400"/>
            </a:lvl9pPr>
          </a:lstStyle>
          <a:p>
            <a:endParaRPr/>
          </a:p>
        </p:txBody>
      </p:sp>
      <p:sp>
        <p:nvSpPr>
          <p:cNvPr id="66" name="Shape 66"/>
          <p:cNvSpPr txBox="1">
            <a:spLocks noGrp="1"/>
          </p:cNvSpPr>
          <p:nvPr>
            <p:ph type="body" idx="2"/>
          </p:nvPr>
        </p:nvSpPr>
        <p:spPr>
          <a:xfrm>
            <a:off x="5021123" y="1200150"/>
            <a:ext cx="3550799" cy="3630300"/>
          </a:xfrm>
          <a:prstGeom prst="rect">
            <a:avLst/>
          </a:prstGeom>
        </p:spPr>
        <p:txBody>
          <a:bodyPr lIns="91425" tIns="91425" rIns="91425" bIns="91425" anchor="t" anchorCtr="0"/>
          <a:lstStyle>
            <a:lvl1pPr lvl="0">
              <a:spcBef>
                <a:spcPts val="0"/>
              </a:spcBef>
              <a:defRPr>
                <a:latin typeface="Times New Roman"/>
                <a:ea typeface="Times New Roman"/>
                <a:cs typeface="Times New Roman"/>
                <a:sym typeface="Times New Roman"/>
              </a:defRPr>
            </a:lvl1pPr>
            <a:lvl2pPr lvl="1">
              <a:spcBef>
                <a:spcPts val="0"/>
              </a:spcBef>
              <a:defRPr>
                <a:latin typeface="Times New Roman"/>
                <a:ea typeface="Times New Roman"/>
                <a:cs typeface="Times New Roman"/>
                <a:sym typeface="Times New Roman"/>
              </a:defRPr>
            </a:lvl2pPr>
            <a:lvl3pPr lvl="2">
              <a:spcBef>
                <a:spcPts val="0"/>
              </a:spcBef>
              <a:defRPr>
                <a:latin typeface="Times New Roman"/>
                <a:ea typeface="Times New Roman"/>
                <a:cs typeface="Times New Roman"/>
                <a:sym typeface="Times New Roman"/>
              </a:defRPr>
            </a:lvl3pPr>
            <a:lvl4pPr lvl="3">
              <a:spcBef>
                <a:spcPts val="0"/>
              </a:spcBef>
              <a:defRPr>
                <a:latin typeface="Times New Roman"/>
                <a:ea typeface="Times New Roman"/>
                <a:cs typeface="Times New Roman"/>
                <a:sym typeface="Times New Roman"/>
              </a:defRPr>
            </a:lvl4pPr>
            <a:lvl5pPr lvl="4">
              <a:spcBef>
                <a:spcPts val="0"/>
              </a:spcBef>
              <a:defRPr>
                <a:latin typeface="Times New Roman"/>
                <a:ea typeface="Times New Roman"/>
                <a:cs typeface="Times New Roman"/>
                <a:sym typeface="Times New Roman"/>
              </a:defRPr>
            </a:lvl5pPr>
            <a:lvl6pPr lvl="5">
              <a:spcBef>
                <a:spcPts val="0"/>
              </a:spcBef>
              <a:defRPr sz="1800"/>
            </a:lvl6pPr>
            <a:lvl7pPr lvl="6">
              <a:spcBef>
                <a:spcPts val="0"/>
              </a:spcBef>
              <a:defRPr sz="1800"/>
            </a:lvl7pPr>
            <a:lvl8pPr lvl="7">
              <a:spcBef>
                <a:spcPts val="0"/>
              </a:spcBef>
              <a:defRPr sz="1800"/>
            </a:lvl8pPr>
            <a:lvl9pPr lvl="8">
              <a:spcBef>
                <a:spcPts val="0"/>
              </a:spcBef>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7"/>
        <p:cNvGrpSpPr/>
        <p:nvPr/>
      </p:nvGrpSpPr>
      <p:grpSpPr>
        <a:xfrm>
          <a:off x="0" y="0"/>
          <a:ext cx="0" cy="0"/>
          <a:chOff x="0" y="0"/>
          <a:chExt cx="0" cy="0"/>
        </a:xfrm>
      </p:grpSpPr>
      <p:sp>
        <p:nvSpPr>
          <p:cNvPr id="68" name="Shape 68"/>
          <p:cNvSpPr/>
          <p:nvPr/>
        </p:nvSpPr>
        <p:spPr>
          <a:xfrm>
            <a:off x="0" y="0"/>
            <a:ext cx="9144000" cy="937200"/>
          </a:xfrm>
          <a:prstGeom prst="rect">
            <a:avLst/>
          </a:prstGeom>
          <a:solidFill>
            <a:srgbClr val="000000"/>
          </a:solidFill>
          <a:ln>
            <a:noFill/>
          </a:ln>
        </p:spPr>
        <p:txBody>
          <a:bodyPr lIns="91425" tIns="45700" rIns="91425" bIns="45700" anchor="ctr" anchorCtr="0">
            <a:noAutofit/>
          </a:bodyPr>
          <a:lstStyle/>
          <a:p>
            <a:pPr lvl="0">
              <a:spcBef>
                <a:spcPts val="0"/>
              </a:spcBef>
              <a:buNone/>
            </a:pPr>
            <a:endParaRPr/>
          </a:p>
        </p:txBody>
      </p:sp>
      <p:sp>
        <p:nvSpPr>
          <p:cNvPr id="69" name="Shape 69"/>
          <p:cNvSpPr/>
          <p:nvPr/>
        </p:nvSpPr>
        <p:spPr>
          <a:xfrm>
            <a:off x="0" y="226265"/>
            <a:ext cx="9143999" cy="795916"/>
          </a:xfrm>
          <a:custGeom>
            <a:avLst/>
            <a:gdLst/>
            <a:ahLst/>
            <a:cxnLst/>
            <a:rect l="0" t="0" r="0" b="0"/>
            <a:pathLst>
              <a:path w="9144000" h="1440573" extrusionOk="0">
                <a:moveTo>
                  <a:pt x="8881" y="1"/>
                </a:moveTo>
                <a:lnTo>
                  <a:pt x="9126239" y="44075"/>
                </a:lnTo>
                <a:lnTo>
                  <a:pt x="9144000" y="1303180"/>
                </a:lnTo>
                <a:lnTo>
                  <a:pt x="8922142" y="1440573"/>
                </a:lnTo>
                <a:lnTo>
                  <a:pt x="8672386" y="1291790"/>
                </a:lnTo>
                <a:lnTo>
                  <a:pt x="8449199" y="1414005"/>
                </a:lnTo>
                <a:lnTo>
                  <a:pt x="8210071" y="1302417"/>
                </a:lnTo>
                <a:lnTo>
                  <a:pt x="7976257" y="1408691"/>
                </a:lnTo>
                <a:lnTo>
                  <a:pt x="7737129" y="1286476"/>
                </a:lnTo>
                <a:lnTo>
                  <a:pt x="7503314" y="1414005"/>
                </a:lnTo>
                <a:lnTo>
                  <a:pt x="7269500" y="1291790"/>
                </a:lnTo>
                <a:lnTo>
                  <a:pt x="7030372" y="1414005"/>
                </a:lnTo>
                <a:lnTo>
                  <a:pt x="6796557" y="1281162"/>
                </a:lnTo>
                <a:lnTo>
                  <a:pt x="6568057" y="1414005"/>
                </a:lnTo>
                <a:lnTo>
                  <a:pt x="6334243" y="1281163"/>
                </a:lnTo>
                <a:lnTo>
                  <a:pt x="6100428" y="1419319"/>
                </a:lnTo>
                <a:lnTo>
                  <a:pt x="5866614" y="1281163"/>
                </a:lnTo>
                <a:lnTo>
                  <a:pt x="5632800" y="1424632"/>
                </a:lnTo>
                <a:lnTo>
                  <a:pt x="5388357" y="1286476"/>
                </a:lnTo>
                <a:lnTo>
                  <a:pt x="5154543" y="1424632"/>
                </a:lnTo>
                <a:lnTo>
                  <a:pt x="4920729" y="1297104"/>
                </a:lnTo>
                <a:lnTo>
                  <a:pt x="4686914" y="1429946"/>
                </a:lnTo>
                <a:lnTo>
                  <a:pt x="4447786" y="1291790"/>
                </a:lnTo>
                <a:lnTo>
                  <a:pt x="4219286" y="1435260"/>
                </a:lnTo>
                <a:lnTo>
                  <a:pt x="3980157" y="1281163"/>
                </a:lnTo>
                <a:lnTo>
                  <a:pt x="3746343" y="1429946"/>
                </a:lnTo>
                <a:lnTo>
                  <a:pt x="3512529" y="1291790"/>
                </a:lnTo>
                <a:lnTo>
                  <a:pt x="3284028" y="1429946"/>
                </a:lnTo>
                <a:lnTo>
                  <a:pt x="3044900" y="1297104"/>
                </a:lnTo>
                <a:lnTo>
                  <a:pt x="2805772" y="1429946"/>
                </a:lnTo>
                <a:lnTo>
                  <a:pt x="2571958" y="1297104"/>
                </a:lnTo>
                <a:lnTo>
                  <a:pt x="2343457" y="1429946"/>
                </a:lnTo>
                <a:lnTo>
                  <a:pt x="2104329" y="1291790"/>
                </a:lnTo>
                <a:lnTo>
                  <a:pt x="1865201" y="1435260"/>
                </a:lnTo>
                <a:lnTo>
                  <a:pt x="1631386" y="1281163"/>
                </a:lnTo>
                <a:lnTo>
                  <a:pt x="1402886" y="1435260"/>
                </a:lnTo>
                <a:lnTo>
                  <a:pt x="1163758" y="1291790"/>
                </a:lnTo>
                <a:lnTo>
                  <a:pt x="935257" y="1435260"/>
                </a:lnTo>
                <a:lnTo>
                  <a:pt x="696129" y="1291790"/>
                </a:lnTo>
                <a:lnTo>
                  <a:pt x="457001" y="1429946"/>
                </a:lnTo>
                <a:lnTo>
                  <a:pt x="217872" y="1291790"/>
                </a:lnTo>
                <a:lnTo>
                  <a:pt x="0" y="1435260"/>
                </a:lnTo>
                <a:cubicBezTo>
                  <a:pt x="2960" y="956840"/>
                  <a:pt x="5921" y="478421"/>
                  <a:pt x="8881" y="1"/>
                </a:cubicBezTo>
                <a:close/>
              </a:path>
            </a:pathLst>
          </a:custGeom>
          <a:solidFill>
            <a:schemeClr val="dk2"/>
          </a:solidFill>
          <a:ln>
            <a:noFill/>
          </a:ln>
        </p:spPr>
        <p:txBody>
          <a:bodyPr lIns="91425" tIns="45700" rIns="91425" bIns="45700" anchor="ctr" anchorCtr="0">
            <a:noAutofit/>
          </a:bodyPr>
          <a:lstStyle/>
          <a:p>
            <a:pPr lvl="0">
              <a:spcBef>
                <a:spcPts val="0"/>
              </a:spcBef>
              <a:buNone/>
            </a:pPr>
            <a:endParaRPr/>
          </a:p>
        </p:txBody>
      </p:sp>
      <p:cxnSp>
        <p:nvCxnSpPr>
          <p:cNvPr id="70" name="Shape 70"/>
          <p:cNvCxnSpPr/>
          <p:nvPr/>
        </p:nvCxnSpPr>
        <p:spPr>
          <a:xfrm rot="10800000" flipH="1">
            <a:off x="2258963" y="783855"/>
            <a:ext cx="4602300" cy="6900"/>
          </a:xfrm>
          <a:prstGeom prst="straightConnector1">
            <a:avLst/>
          </a:prstGeom>
          <a:noFill/>
          <a:ln w="25400" cap="rnd" cmpd="sng">
            <a:solidFill>
              <a:schemeClr val="accent2"/>
            </a:solidFill>
            <a:prstDash val="dot"/>
            <a:round/>
            <a:headEnd type="none" w="med" len="med"/>
            <a:tailEnd type="none" w="med" len="med"/>
          </a:ln>
        </p:spPr>
      </p:cxnSp>
      <p:sp>
        <p:nvSpPr>
          <p:cNvPr id="71" name="Shape 71"/>
          <p:cNvSpPr txBox="1">
            <a:spLocks noGrp="1"/>
          </p:cNvSpPr>
          <p:nvPr>
            <p:ph type="title"/>
          </p:nvPr>
        </p:nvSpPr>
        <p:spPr>
          <a:xfrm>
            <a:off x="457200" y="13321"/>
            <a:ext cx="8229600" cy="8574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72"/>
        <p:cNvGrpSpPr/>
        <p:nvPr/>
      </p:nvGrpSpPr>
      <p:grpSpPr>
        <a:xfrm>
          <a:off x="0" y="0"/>
          <a:ext cx="0" cy="0"/>
          <a:chOff x="0" y="0"/>
          <a:chExt cx="0" cy="0"/>
        </a:xfrm>
      </p:grpSpPr>
      <p:sp>
        <p:nvSpPr>
          <p:cNvPr id="73" name="Shape 73"/>
          <p:cNvSpPr/>
          <p:nvPr/>
        </p:nvSpPr>
        <p:spPr>
          <a:xfrm rot="10800000">
            <a:off x="-5937" y="4110402"/>
            <a:ext cx="4453249" cy="1033097"/>
          </a:xfrm>
          <a:custGeom>
            <a:avLst/>
            <a:gdLst/>
            <a:ahLst/>
            <a:cxnLst/>
            <a:rect l="0" t="0" r="0" b="0"/>
            <a:pathLst>
              <a:path w="4453250" h="1869860" extrusionOk="0">
                <a:moveTo>
                  <a:pt x="4447791" y="1726390"/>
                </a:moveTo>
                <a:lnTo>
                  <a:pt x="4219291" y="1869860"/>
                </a:lnTo>
                <a:lnTo>
                  <a:pt x="3980162" y="1715763"/>
                </a:lnTo>
                <a:lnTo>
                  <a:pt x="3746348" y="1864546"/>
                </a:lnTo>
                <a:lnTo>
                  <a:pt x="3512534" y="1726390"/>
                </a:lnTo>
                <a:lnTo>
                  <a:pt x="3284033" y="1864546"/>
                </a:lnTo>
                <a:lnTo>
                  <a:pt x="3044905" y="1731704"/>
                </a:lnTo>
                <a:lnTo>
                  <a:pt x="2805777" y="1864546"/>
                </a:lnTo>
                <a:lnTo>
                  <a:pt x="2571963" y="1731704"/>
                </a:lnTo>
                <a:lnTo>
                  <a:pt x="2343462" y="1864546"/>
                </a:lnTo>
                <a:lnTo>
                  <a:pt x="2104334" y="1726390"/>
                </a:lnTo>
                <a:lnTo>
                  <a:pt x="1865206" y="1869860"/>
                </a:lnTo>
                <a:lnTo>
                  <a:pt x="1631391" y="1715763"/>
                </a:lnTo>
                <a:lnTo>
                  <a:pt x="1402891" y="1869860"/>
                </a:lnTo>
                <a:lnTo>
                  <a:pt x="1163763" y="1726390"/>
                </a:lnTo>
                <a:lnTo>
                  <a:pt x="935262" y="1869860"/>
                </a:lnTo>
                <a:lnTo>
                  <a:pt x="696134" y="1726390"/>
                </a:lnTo>
                <a:lnTo>
                  <a:pt x="457006" y="1864546"/>
                </a:lnTo>
                <a:lnTo>
                  <a:pt x="217877" y="1726390"/>
                </a:lnTo>
                <a:lnTo>
                  <a:pt x="5" y="1869860"/>
                </a:lnTo>
                <a:cubicBezTo>
                  <a:pt x="3" y="1246574"/>
                  <a:pt x="2" y="623287"/>
                  <a:pt x="0" y="1"/>
                </a:cubicBezTo>
                <a:lnTo>
                  <a:pt x="4453250" y="0"/>
                </a:lnTo>
              </a:path>
            </a:pathLst>
          </a:custGeom>
          <a:solidFill>
            <a:schemeClr val="dk2"/>
          </a:solidFill>
          <a:ln>
            <a:noFill/>
          </a:ln>
        </p:spPr>
        <p:txBody>
          <a:bodyPr lIns="91425" tIns="45700" rIns="91425" bIns="45700" anchor="ctr" anchorCtr="0">
            <a:noAutofit/>
          </a:bodyPr>
          <a:lstStyle/>
          <a:p>
            <a:pPr lvl="0">
              <a:spcBef>
                <a:spcPts val="0"/>
              </a:spcBef>
              <a:buNone/>
            </a:pPr>
            <a:endParaRPr/>
          </a:p>
        </p:txBody>
      </p:sp>
      <p:cxnSp>
        <p:nvCxnSpPr>
          <p:cNvPr id="74" name="Shape 74"/>
          <p:cNvCxnSpPr/>
          <p:nvPr/>
        </p:nvCxnSpPr>
        <p:spPr>
          <a:xfrm>
            <a:off x="388492" y="4409677"/>
            <a:ext cx="3708599" cy="3600"/>
          </a:xfrm>
          <a:prstGeom prst="straightConnector1">
            <a:avLst/>
          </a:prstGeom>
          <a:noFill/>
          <a:ln w="25400" cap="rnd" cmpd="sng">
            <a:solidFill>
              <a:schemeClr val="accent2"/>
            </a:solidFill>
            <a:prstDash val="dot"/>
            <a:round/>
            <a:headEnd type="none" w="med" len="med"/>
            <a:tailEnd type="none" w="med" len="med"/>
          </a:ln>
        </p:spPr>
      </p:cxnSp>
      <p:sp>
        <p:nvSpPr>
          <p:cNvPr id="75" name="Shape 75"/>
          <p:cNvSpPr txBox="1">
            <a:spLocks noGrp="1"/>
          </p:cNvSpPr>
          <p:nvPr>
            <p:ph type="body" idx="1"/>
          </p:nvPr>
        </p:nvSpPr>
        <p:spPr>
          <a:xfrm>
            <a:off x="388492" y="4493760"/>
            <a:ext cx="3644400" cy="387599"/>
          </a:xfrm>
          <a:prstGeom prst="rect">
            <a:avLst/>
          </a:prstGeom>
        </p:spPr>
        <p:txBody>
          <a:bodyPr lIns="91425" tIns="91425" rIns="91425" bIns="91425" anchor="t" anchorCtr="0"/>
          <a:lstStyle>
            <a:lvl1pPr lvl="0">
              <a:spcBef>
                <a:spcPts val="0"/>
              </a:spcBef>
              <a:buClr>
                <a:srgbClr val="FFFFFF"/>
              </a:buClr>
              <a:buSzPct val="100000"/>
              <a:buFont typeface="Times New Roman"/>
              <a:buNone/>
              <a:defRPr sz="1400" i="1">
                <a:solidFill>
                  <a:srgbClr val="FFFFFF"/>
                </a:solidFill>
                <a:latin typeface="Times New Roman"/>
                <a:ea typeface="Times New Roman"/>
                <a:cs typeface="Times New Roman"/>
                <a:sym typeface="Times New Roman"/>
              </a:defRPr>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Shape 5"/>
        <p:cNvGrpSpPr/>
        <p:nvPr/>
      </p:nvGrpSpPr>
      <p:grpSpPr>
        <a:xfrm>
          <a:off x="0" y="0"/>
          <a:ext cx="0" cy="0"/>
          <a:chOff x="0" y="0"/>
          <a:chExt cx="0" cy="0"/>
        </a:xfrm>
      </p:grpSpPr>
      <p:grpSp>
        <p:nvGrpSpPr>
          <p:cNvPr id="6" name="Shape 6"/>
          <p:cNvGrpSpPr/>
          <p:nvPr/>
        </p:nvGrpSpPr>
        <p:grpSpPr>
          <a:xfrm>
            <a:off x="0" y="6209"/>
            <a:ext cx="9144067" cy="5137200"/>
            <a:chOff x="0" y="14677"/>
            <a:chExt cx="9144067" cy="6849600"/>
          </a:xfrm>
        </p:grpSpPr>
        <p:sp>
          <p:nvSpPr>
            <p:cNvPr id="7" name="Shape 7"/>
            <p:cNvSpPr/>
            <p:nvPr/>
          </p:nvSpPr>
          <p:spPr>
            <a:xfrm>
              <a:off x="0"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lvl="0">
                <a:spcBef>
                  <a:spcPts val="0"/>
                </a:spcBef>
                <a:buNone/>
              </a:pPr>
              <a:endParaRPr/>
            </a:p>
          </p:txBody>
        </p:sp>
        <p:sp>
          <p:nvSpPr>
            <p:cNvPr id="8" name="Shape 8"/>
            <p:cNvSpPr/>
            <p:nvPr/>
          </p:nvSpPr>
          <p:spPr>
            <a:xfrm>
              <a:off x="234838"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lvl="0">
                <a:spcBef>
                  <a:spcPts val="0"/>
                </a:spcBef>
                <a:buNone/>
              </a:pPr>
              <a:endParaRPr/>
            </a:p>
          </p:txBody>
        </p:sp>
        <p:sp>
          <p:nvSpPr>
            <p:cNvPr id="9" name="Shape 9"/>
            <p:cNvSpPr/>
            <p:nvPr/>
          </p:nvSpPr>
          <p:spPr>
            <a:xfrm>
              <a:off x="469677"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lvl="0">
                <a:spcBef>
                  <a:spcPts val="0"/>
                </a:spcBef>
                <a:buNone/>
              </a:pPr>
              <a:endParaRPr/>
            </a:p>
          </p:txBody>
        </p:sp>
        <p:sp>
          <p:nvSpPr>
            <p:cNvPr id="10" name="Shape 10"/>
            <p:cNvSpPr/>
            <p:nvPr/>
          </p:nvSpPr>
          <p:spPr>
            <a:xfrm>
              <a:off x="704516"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lvl="0">
                <a:spcBef>
                  <a:spcPts val="0"/>
                </a:spcBef>
                <a:buNone/>
              </a:pPr>
              <a:endParaRPr/>
            </a:p>
          </p:txBody>
        </p:sp>
        <p:sp>
          <p:nvSpPr>
            <p:cNvPr id="11" name="Shape 11"/>
            <p:cNvSpPr/>
            <p:nvPr/>
          </p:nvSpPr>
          <p:spPr>
            <a:xfrm>
              <a:off x="939355"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lvl="0">
                <a:spcBef>
                  <a:spcPts val="0"/>
                </a:spcBef>
                <a:buNone/>
              </a:pPr>
              <a:endParaRPr/>
            </a:p>
          </p:txBody>
        </p:sp>
        <p:sp>
          <p:nvSpPr>
            <p:cNvPr id="12" name="Shape 12"/>
            <p:cNvSpPr/>
            <p:nvPr/>
          </p:nvSpPr>
          <p:spPr>
            <a:xfrm>
              <a:off x="1174195"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lvl="0">
                <a:spcBef>
                  <a:spcPts val="0"/>
                </a:spcBef>
                <a:buNone/>
              </a:pPr>
              <a:endParaRPr/>
            </a:p>
          </p:txBody>
        </p:sp>
        <p:sp>
          <p:nvSpPr>
            <p:cNvPr id="13" name="Shape 13"/>
            <p:cNvSpPr/>
            <p:nvPr/>
          </p:nvSpPr>
          <p:spPr>
            <a:xfrm>
              <a:off x="1409033"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lvl="0">
                <a:spcBef>
                  <a:spcPts val="0"/>
                </a:spcBef>
                <a:buNone/>
              </a:pPr>
              <a:endParaRPr/>
            </a:p>
          </p:txBody>
        </p:sp>
        <p:sp>
          <p:nvSpPr>
            <p:cNvPr id="14" name="Shape 14"/>
            <p:cNvSpPr/>
            <p:nvPr/>
          </p:nvSpPr>
          <p:spPr>
            <a:xfrm>
              <a:off x="1643873"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lvl="0">
                <a:spcBef>
                  <a:spcPts val="0"/>
                </a:spcBef>
                <a:buNone/>
              </a:pPr>
              <a:endParaRPr/>
            </a:p>
          </p:txBody>
        </p:sp>
        <p:sp>
          <p:nvSpPr>
            <p:cNvPr id="15" name="Shape 15"/>
            <p:cNvSpPr/>
            <p:nvPr/>
          </p:nvSpPr>
          <p:spPr>
            <a:xfrm>
              <a:off x="1878711"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lvl="0">
                <a:spcBef>
                  <a:spcPts val="0"/>
                </a:spcBef>
                <a:buNone/>
              </a:pPr>
              <a:endParaRPr/>
            </a:p>
          </p:txBody>
        </p:sp>
        <p:sp>
          <p:nvSpPr>
            <p:cNvPr id="16" name="Shape 16"/>
            <p:cNvSpPr/>
            <p:nvPr/>
          </p:nvSpPr>
          <p:spPr>
            <a:xfrm>
              <a:off x="2113550"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lvl="0">
                <a:spcBef>
                  <a:spcPts val="0"/>
                </a:spcBef>
                <a:buNone/>
              </a:pPr>
              <a:endParaRPr/>
            </a:p>
          </p:txBody>
        </p:sp>
        <p:sp>
          <p:nvSpPr>
            <p:cNvPr id="17" name="Shape 17"/>
            <p:cNvSpPr/>
            <p:nvPr/>
          </p:nvSpPr>
          <p:spPr>
            <a:xfrm>
              <a:off x="2348390"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lvl="0">
                <a:spcBef>
                  <a:spcPts val="0"/>
                </a:spcBef>
                <a:buNone/>
              </a:pPr>
              <a:endParaRPr/>
            </a:p>
          </p:txBody>
        </p:sp>
        <p:sp>
          <p:nvSpPr>
            <p:cNvPr id="18" name="Shape 18"/>
            <p:cNvSpPr/>
            <p:nvPr/>
          </p:nvSpPr>
          <p:spPr>
            <a:xfrm>
              <a:off x="2583228"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lvl="0">
                <a:spcBef>
                  <a:spcPts val="0"/>
                </a:spcBef>
                <a:buNone/>
              </a:pPr>
              <a:endParaRPr/>
            </a:p>
          </p:txBody>
        </p:sp>
        <p:sp>
          <p:nvSpPr>
            <p:cNvPr id="19" name="Shape 19"/>
            <p:cNvSpPr/>
            <p:nvPr/>
          </p:nvSpPr>
          <p:spPr>
            <a:xfrm>
              <a:off x="2818067"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lvl="0">
                <a:spcBef>
                  <a:spcPts val="0"/>
                </a:spcBef>
                <a:buNone/>
              </a:pPr>
              <a:endParaRPr/>
            </a:p>
          </p:txBody>
        </p:sp>
        <p:sp>
          <p:nvSpPr>
            <p:cNvPr id="20" name="Shape 20"/>
            <p:cNvSpPr/>
            <p:nvPr/>
          </p:nvSpPr>
          <p:spPr>
            <a:xfrm>
              <a:off x="3052907"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lvl="0">
                <a:spcBef>
                  <a:spcPts val="0"/>
                </a:spcBef>
                <a:buNone/>
              </a:pPr>
              <a:endParaRPr/>
            </a:p>
          </p:txBody>
        </p:sp>
        <p:sp>
          <p:nvSpPr>
            <p:cNvPr id="21" name="Shape 21"/>
            <p:cNvSpPr/>
            <p:nvPr/>
          </p:nvSpPr>
          <p:spPr>
            <a:xfrm>
              <a:off x="3287746"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lvl="0">
                <a:spcBef>
                  <a:spcPts val="0"/>
                </a:spcBef>
                <a:buNone/>
              </a:pPr>
              <a:endParaRPr/>
            </a:p>
          </p:txBody>
        </p:sp>
        <p:sp>
          <p:nvSpPr>
            <p:cNvPr id="22" name="Shape 22"/>
            <p:cNvSpPr/>
            <p:nvPr/>
          </p:nvSpPr>
          <p:spPr>
            <a:xfrm>
              <a:off x="3522585"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lvl="0">
                <a:spcBef>
                  <a:spcPts val="0"/>
                </a:spcBef>
                <a:buNone/>
              </a:pPr>
              <a:endParaRPr/>
            </a:p>
          </p:txBody>
        </p:sp>
        <p:sp>
          <p:nvSpPr>
            <p:cNvPr id="23" name="Shape 23"/>
            <p:cNvSpPr/>
            <p:nvPr/>
          </p:nvSpPr>
          <p:spPr>
            <a:xfrm>
              <a:off x="3757423"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lvl="0">
                <a:spcBef>
                  <a:spcPts val="0"/>
                </a:spcBef>
                <a:buNone/>
              </a:pPr>
              <a:endParaRPr/>
            </a:p>
          </p:txBody>
        </p:sp>
        <p:sp>
          <p:nvSpPr>
            <p:cNvPr id="24" name="Shape 24"/>
            <p:cNvSpPr/>
            <p:nvPr/>
          </p:nvSpPr>
          <p:spPr>
            <a:xfrm>
              <a:off x="3992262"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lvl="0">
                <a:spcBef>
                  <a:spcPts val="0"/>
                </a:spcBef>
                <a:buNone/>
              </a:pPr>
              <a:endParaRPr/>
            </a:p>
          </p:txBody>
        </p:sp>
        <p:sp>
          <p:nvSpPr>
            <p:cNvPr id="25" name="Shape 25"/>
            <p:cNvSpPr/>
            <p:nvPr/>
          </p:nvSpPr>
          <p:spPr>
            <a:xfrm>
              <a:off x="4227101"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lvl="0">
                <a:spcBef>
                  <a:spcPts val="0"/>
                </a:spcBef>
                <a:buNone/>
              </a:pPr>
              <a:endParaRPr/>
            </a:p>
          </p:txBody>
        </p:sp>
        <p:sp>
          <p:nvSpPr>
            <p:cNvPr id="26" name="Shape 26"/>
            <p:cNvSpPr/>
            <p:nvPr/>
          </p:nvSpPr>
          <p:spPr>
            <a:xfrm>
              <a:off x="4461941"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lvl="0">
                <a:spcBef>
                  <a:spcPts val="0"/>
                </a:spcBef>
                <a:buNone/>
              </a:pPr>
              <a:endParaRPr/>
            </a:p>
          </p:txBody>
        </p:sp>
        <p:sp>
          <p:nvSpPr>
            <p:cNvPr id="27" name="Shape 27"/>
            <p:cNvSpPr/>
            <p:nvPr/>
          </p:nvSpPr>
          <p:spPr>
            <a:xfrm>
              <a:off x="4696780"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lvl="0">
                <a:spcBef>
                  <a:spcPts val="0"/>
                </a:spcBef>
                <a:buNone/>
              </a:pPr>
              <a:endParaRPr/>
            </a:p>
          </p:txBody>
        </p:sp>
        <p:sp>
          <p:nvSpPr>
            <p:cNvPr id="28" name="Shape 28"/>
            <p:cNvSpPr/>
            <p:nvPr/>
          </p:nvSpPr>
          <p:spPr>
            <a:xfrm>
              <a:off x="4931619"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lvl="0">
                <a:spcBef>
                  <a:spcPts val="0"/>
                </a:spcBef>
                <a:buNone/>
              </a:pPr>
              <a:endParaRPr/>
            </a:p>
          </p:txBody>
        </p:sp>
        <p:sp>
          <p:nvSpPr>
            <p:cNvPr id="29" name="Shape 29"/>
            <p:cNvSpPr/>
            <p:nvPr/>
          </p:nvSpPr>
          <p:spPr>
            <a:xfrm>
              <a:off x="5166457"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lvl="0">
                <a:spcBef>
                  <a:spcPts val="0"/>
                </a:spcBef>
                <a:buNone/>
              </a:pPr>
              <a:endParaRPr/>
            </a:p>
          </p:txBody>
        </p:sp>
        <p:sp>
          <p:nvSpPr>
            <p:cNvPr id="30" name="Shape 30"/>
            <p:cNvSpPr/>
            <p:nvPr/>
          </p:nvSpPr>
          <p:spPr>
            <a:xfrm>
              <a:off x="5401296"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lvl="0">
                <a:spcBef>
                  <a:spcPts val="0"/>
                </a:spcBef>
                <a:buNone/>
              </a:pPr>
              <a:endParaRPr/>
            </a:p>
          </p:txBody>
        </p:sp>
        <p:sp>
          <p:nvSpPr>
            <p:cNvPr id="31" name="Shape 31"/>
            <p:cNvSpPr/>
            <p:nvPr/>
          </p:nvSpPr>
          <p:spPr>
            <a:xfrm>
              <a:off x="5636135"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lvl="0">
                <a:spcBef>
                  <a:spcPts val="0"/>
                </a:spcBef>
                <a:buNone/>
              </a:pPr>
              <a:endParaRPr/>
            </a:p>
          </p:txBody>
        </p:sp>
        <p:sp>
          <p:nvSpPr>
            <p:cNvPr id="32" name="Shape 32"/>
            <p:cNvSpPr/>
            <p:nvPr/>
          </p:nvSpPr>
          <p:spPr>
            <a:xfrm>
              <a:off x="5870975"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lvl="0">
                <a:spcBef>
                  <a:spcPts val="0"/>
                </a:spcBef>
                <a:buNone/>
              </a:pPr>
              <a:endParaRPr/>
            </a:p>
          </p:txBody>
        </p:sp>
        <p:sp>
          <p:nvSpPr>
            <p:cNvPr id="33" name="Shape 33"/>
            <p:cNvSpPr/>
            <p:nvPr/>
          </p:nvSpPr>
          <p:spPr>
            <a:xfrm>
              <a:off x="6105814"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lvl="0">
                <a:spcBef>
                  <a:spcPts val="0"/>
                </a:spcBef>
                <a:buNone/>
              </a:pPr>
              <a:endParaRPr/>
            </a:p>
          </p:txBody>
        </p:sp>
        <p:sp>
          <p:nvSpPr>
            <p:cNvPr id="34" name="Shape 34"/>
            <p:cNvSpPr/>
            <p:nvPr/>
          </p:nvSpPr>
          <p:spPr>
            <a:xfrm>
              <a:off x="6340653"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lvl="0">
                <a:spcBef>
                  <a:spcPts val="0"/>
                </a:spcBef>
                <a:buNone/>
              </a:pPr>
              <a:endParaRPr/>
            </a:p>
          </p:txBody>
        </p:sp>
        <p:sp>
          <p:nvSpPr>
            <p:cNvPr id="35" name="Shape 35"/>
            <p:cNvSpPr/>
            <p:nvPr/>
          </p:nvSpPr>
          <p:spPr>
            <a:xfrm>
              <a:off x="6575492"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lvl="0">
                <a:spcBef>
                  <a:spcPts val="0"/>
                </a:spcBef>
                <a:buNone/>
              </a:pPr>
              <a:endParaRPr/>
            </a:p>
          </p:txBody>
        </p:sp>
        <p:sp>
          <p:nvSpPr>
            <p:cNvPr id="36" name="Shape 36"/>
            <p:cNvSpPr/>
            <p:nvPr/>
          </p:nvSpPr>
          <p:spPr>
            <a:xfrm>
              <a:off x="6810331"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lvl="0">
                <a:spcBef>
                  <a:spcPts val="0"/>
                </a:spcBef>
                <a:buNone/>
              </a:pPr>
              <a:endParaRPr/>
            </a:p>
          </p:txBody>
        </p:sp>
        <p:sp>
          <p:nvSpPr>
            <p:cNvPr id="37" name="Shape 37"/>
            <p:cNvSpPr/>
            <p:nvPr/>
          </p:nvSpPr>
          <p:spPr>
            <a:xfrm>
              <a:off x="7045170"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lvl="0">
                <a:spcBef>
                  <a:spcPts val="0"/>
                </a:spcBef>
                <a:buNone/>
              </a:pPr>
              <a:endParaRPr/>
            </a:p>
          </p:txBody>
        </p:sp>
        <p:sp>
          <p:nvSpPr>
            <p:cNvPr id="38" name="Shape 38"/>
            <p:cNvSpPr/>
            <p:nvPr/>
          </p:nvSpPr>
          <p:spPr>
            <a:xfrm>
              <a:off x="7280009"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lvl="0">
                <a:spcBef>
                  <a:spcPts val="0"/>
                </a:spcBef>
                <a:buNone/>
              </a:pPr>
              <a:endParaRPr/>
            </a:p>
          </p:txBody>
        </p:sp>
        <p:sp>
          <p:nvSpPr>
            <p:cNvPr id="39" name="Shape 39"/>
            <p:cNvSpPr/>
            <p:nvPr/>
          </p:nvSpPr>
          <p:spPr>
            <a:xfrm>
              <a:off x="7514847"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lvl="0">
                <a:spcBef>
                  <a:spcPts val="0"/>
                </a:spcBef>
                <a:buNone/>
              </a:pPr>
              <a:endParaRPr/>
            </a:p>
          </p:txBody>
        </p:sp>
        <p:sp>
          <p:nvSpPr>
            <p:cNvPr id="40" name="Shape 40"/>
            <p:cNvSpPr/>
            <p:nvPr/>
          </p:nvSpPr>
          <p:spPr>
            <a:xfrm>
              <a:off x="7749686"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lvl="0">
                <a:spcBef>
                  <a:spcPts val="0"/>
                </a:spcBef>
                <a:buNone/>
              </a:pPr>
              <a:endParaRPr/>
            </a:p>
          </p:txBody>
        </p:sp>
        <p:sp>
          <p:nvSpPr>
            <p:cNvPr id="41" name="Shape 41"/>
            <p:cNvSpPr/>
            <p:nvPr/>
          </p:nvSpPr>
          <p:spPr>
            <a:xfrm>
              <a:off x="7984525"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lvl="0">
                <a:spcBef>
                  <a:spcPts val="0"/>
                </a:spcBef>
                <a:buNone/>
              </a:pPr>
              <a:endParaRPr/>
            </a:p>
          </p:txBody>
        </p:sp>
        <p:sp>
          <p:nvSpPr>
            <p:cNvPr id="42" name="Shape 42"/>
            <p:cNvSpPr/>
            <p:nvPr/>
          </p:nvSpPr>
          <p:spPr>
            <a:xfrm>
              <a:off x="8219364"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lvl="0">
                <a:spcBef>
                  <a:spcPts val="0"/>
                </a:spcBef>
                <a:buNone/>
              </a:pPr>
              <a:endParaRPr/>
            </a:p>
          </p:txBody>
        </p:sp>
        <p:sp>
          <p:nvSpPr>
            <p:cNvPr id="43" name="Shape 43"/>
            <p:cNvSpPr/>
            <p:nvPr/>
          </p:nvSpPr>
          <p:spPr>
            <a:xfrm>
              <a:off x="8454203"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lvl="0">
                <a:spcBef>
                  <a:spcPts val="0"/>
                </a:spcBef>
                <a:buNone/>
              </a:pPr>
              <a:endParaRPr/>
            </a:p>
          </p:txBody>
        </p:sp>
        <p:sp>
          <p:nvSpPr>
            <p:cNvPr id="44" name="Shape 44"/>
            <p:cNvSpPr/>
            <p:nvPr/>
          </p:nvSpPr>
          <p:spPr>
            <a:xfrm>
              <a:off x="8689042"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lvl="0">
                <a:spcBef>
                  <a:spcPts val="0"/>
                </a:spcBef>
                <a:buNone/>
              </a:pPr>
              <a:endParaRPr/>
            </a:p>
          </p:txBody>
        </p:sp>
        <p:sp>
          <p:nvSpPr>
            <p:cNvPr id="45" name="Shape 45"/>
            <p:cNvSpPr/>
            <p:nvPr/>
          </p:nvSpPr>
          <p:spPr>
            <a:xfrm>
              <a:off x="8923867"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lvl="0">
                <a:spcBef>
                  <a:spcPts val="0"/>
                </a:spcBef>
                <a:buNone/>
              </a:pPr>
              <a:endParaRPr/>
            </a:p>
          </p:txBody>
        </p:sp>
      </p:grpSp>
      <p:sp>
        <p:nvSpPr>
          <p:cNvPr id="46" name="Shape 46"/>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lvl="0" algn="ctr">
              <a:spcBef>
                <a:spcPts val="0"/>
              </a:spcBef>
              <a:buClr>
                <a:srgbClr val="FFFFFF"/>
              </a:buClr>
              <a:buSzPct val="100000"/>
              <a:buNone/>
              <a:defRPr sz="4400">
                <a:solidFill>
                  <a:srgbClr val="FFFFFF"/>
                </a:solidFill>
              </a:defRPr>
            </a:lvl1pPr>
            <a:lvl2pPr lvl="1" algn="ctr">
              <a:spcBef>
                <a:spcPts val="0"/>
              </a:spcBef>
              <a:buClr>
                <a:srgbClr val="FFFFFF"/>
              </a:buClr>
              <a:buSzPct val="100000"/>
              <a:buNone/>
              <a:defRPr sz="4400">
                <a:solidFill>
                  <a:srgbClr val="FFFFFF"/>
                </a:solidFill>
              </a:defRPr>
            </a:lvl2pPr>
            <a:lvl3pPr lvl="2" algn="ctr">
              <a:spcBef>
                <a:spcPts val="0"/>
              </a:spcBef>
              <a:buClr>
                <a:srgbClr val="FFFFFF"/>
              </a:buClr>
              <a:buSzPct val="100000"/>
              <a:buNone/>
              <a:defRPr sz="4400">
                <a:solidFill>
                  <a:srgbClr val="FFFFFF"/>
                </a:solidFill>
              </a:defRPr>
            </a:lvl3pPr>
            <a:lvl4pPr lvl="3" algn="ctr">
              <a:spcBef>
                <a:spcPts val="0"/>
              </a:spcBef>
              <a:buClr>
                <a:srgbClr val="FFFFFF"/>
              </a:buClr>
              <a:buSzPct val="100000"/>
              <a:buNone/>
              <a:defRPr sz="4400">
                <a:solidFill>
                  <a:srgbClr val="FFFFFF"/>
                </a:solidFill>
              </a:defRPr>
            </a:lvl4pPr>
            <a:lvl5pPr lvl="4" algn="ctr">
              <a:spcBef>
                <a:spcPts val="0"/>
              </a:spcBef>
              <a:buClr>
                <a:srgbClr val="FFFFFF"/>
              </a:buClr>
              <a:buSzPct val="100000"/>
              <a:buNone/>
              <a:defRPr sz="4400">
                <a:solidFill>
                  <a:srgbClr val="FFFFFF"/>
                </a:solidFill>
              </a:defRPr>
            </a:lvl5pPr>
            <a:lvl6pPr lvl="5" algn="ctr">
              <a:spcBef>
                <a:spcPts val="0"/>
              </a:spcBef>
              <a:buClr>
                <a:srgbClr val="FFFFFF"/>
              </a:buClr>
              <a:buSzPct val="100000"/>
              <a:buNone/>
              <a:defRPr sz="4400">
                <a:solidFill>
                  <a:srgbClr val="FFFFFF"/>
                </a:solidFill>
              </a:defRPr>
            </a:lvl6pPr>
            <a:lvl7pPr lvl="6" algn="ctr">
              <a:spcBef>
                <a:spcPts val="0"/>
              </a:spcBef>
              <a:buClr>
                <a:srgbClr val="FFFFFF"/>
              </a:buClr>
              <a:buSzPct val="100000"/>
              <a:buNone/>
              <a:defRPr sz="4400">
                <a:solidFill>
                  <a:srgbClr val="FFFFFF"/>
                </a:solidFill>
              </a:defRPr>
            </a:lvl7pPr>
            <a:lvl8pPr lvl="7" algn="ctr">
              <a:spcBef>
                <a:spcPts val="0"/>
              </a:spcBef>
              <a:buClr>
                <a:srgbClr val="FFFFFF"/>
              </a:buClr>
              <a:buSzPct val="100000"/>
              <a:buNone/>
              <a:defRPr sz="4400">
                <a:solidFill>
                  <a:srgbClr val="FFFFFF"/>
                </a:solidFill>
              </a:defRPr>
            </a:lvl8pPr>
            <a:lvl9pPr lvl="8" algn="ctr">
              <a:spcBef>
                <a:spcPts val="0"/>
              </a:spcBef>
              <a:buClr>
                <a:srgbClr val="FFFFFF"/>
              </a:buClr>
              <a:buSzPct val="100000"/>
              <a:buNone/>
              <a:defRPr sz="4400">
                <a:solidFill>
                  <a:srgbClr val="FFFFFF"/>
                </a:solidFill>
              </a:defRPr>
            </a:lvl9pPr>
          </a:lstStyle>
          <a:p>
            <a:endParaRPr/>
          </a:p>
        </p:txBody>
      </p:sp>
      <p:sp>
        <p:nvSpPr>
          <p:cNvPr id="47" name="Shape 47"/>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lvl="0">
              <a:spcBef>
                <a:spcPts val="0"/>
              </a:spcBef>
              <a:buClr>
                <a:schemeClr val="dk1"/>
              </a:buClr>
              <a:buSzPct val="100000"/>
              <a:defRPr sz="2000">
                <a:solidFill>
                  <a:schemeClr val="dk1"/>
                </a:solidFill>
              </a:defRPr>
            </a:lvl1pPr>
            <a:lvl2pPr lvl="1">
              <a:spcBef>
                <a:spcPts val="400"/>
              </a:spcBef>
              <a:buClr>
                <a:schemeClr val="dk1"/>
              </a:buClr>
              <a:buSzPct val="100000"/>
              <a:defRPr sz="2000">
                <a:solidFill>
                  <a:schemeClr val="dk1"/>
                </a:solidFill>
              </a:defRPr>
            </a:lvl2pPr>
            <a:lvl3pPr lvl="2">
              <a:spcBef>
                <a:spcPts val="400"/>
              </a:spcBef>
              <a:buClr>
                <a:schemeClr val="dk1"/>
              </a:buClr>
              <a:buSzPct val="100000"/>
              <a:defRPr sz="2000">
                <a:solidFill>
                  <a:schemeClr val="dk1"/>
                </a:solidFill>
              </a:defRPr>
            </a:lvl3pPr>
            <a:lvl4pPr lvl="3">
              <a:spcBef>
                <a:spcPts val="400"/>
              </a:spcBef>
              <a:buClr>
                <a:schemeClr val="dk1"/>
              </a:buClr>
              <a:buSzPct val="100000"/>
              <a:defRPr sz="2000">
                <a:solidFill>
                  <a:schemeClr val="dk1"/>
                </a:solidFill>
              </a:defRPr>
            </a:lvl4pPr>
            <a:lvl5pPr lvl="4">
              <a:spcBef>
                <a:spcPts val="400"/>
              </a:spcBef>
              <a:buClr>
                <a:schemeClr val="dk1"/>
              </a:buClr>
              <a:buSzPct val="100000"/>
              <a:defRPr sz="2000">
                <a:solidFill>
                  <a:schemeClr val="dk1"/>
                </a:solidFill>
              </a:defRPr>
            </a:lvl5pPr>
            <a:lvl6pPr lvl="5">
              <a:spcBef>
                <a:spcPts val="400"/>
              </a:spcBef>
              <a:buClr>
                <a:schemeClr val="dk1"/>
              </a:buClr>
              <a:buSzPct val="100000"/>
              <a:defRPr sz="2000">
                <a:solidFill>
                  <a:schemeClr val="dk1"/>
                </a:solidFill>
              </a:defRPr>
            </a:lvl6pPr>
            <a:lvl7pPr lvl="6">
              <a:spcBef>
                <a:spcPts val="400"/>
              </a:spcBef>
              <a:buClr>
                <a:schemeClr val="dk1"/>
              </a:buClr>
              <a:buSzPct val="100000"/>
              <a:defRPr sz="2000">
                <a:solidFill>
                  <a:schemeClr val="dk1"/>
                </a:solidFill>
              </a:defRPr>
            </a:lvl7pPr>
            <a:lvl8pPr lvl="7">
              <a:spcBef>
                <a:spcPts val="400"/>
              </a:spcBef>
              <a:buClr>
                <a:schemeClr val="dk1"/>
              </a:buClr>
              <a:buSzPct val="100000"/>
              <a:defRPr sz="2000">
                <a:solidFill>
                  <a:schemeClr val="dk1"/>
                </a:solidFill>
              </a:defRPr>
            </a:lvl8pPr>
            <a:lvl9pPr lvl="8">
              <a:spcBef>
                <a:spcPts val="400"/>
              </a:spcBef>
              <a:buClr>
                <a:schemeClr val="dk1"/>
              </a:buClr>
              <a:buSzPct val="100000"/>
              <a:defRPr sz="20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youtube.com/v/eJCm8W5RZ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ctrTitle"/>
          </p:nvPr>
        </p:nvSpPr>
        <p:spPr>
          <a:xfrm>
            <a:off x="391160" y="1433988"/>
            <a:ext cx="8351399" cy="421499"/>
          </a:xfrm>
          <a:prstGeom prst="rect">
            <a:avLst/>
          </a:prstGeom>
        </p:spPr>
        <p:txBody>
          <a:bodyPr lIns="91425" tIns="91425" rIns="91425" bIns="91425" anchor="ctr" anchorCtr="0">
            <a:noAutofit/>
          </a:bodyPr>
          <a:lstStyle/>
          <a:p>
            <a:pPr lvl="0">
              <a:spcBef>
                <a:spcPts val="0"/>
              </a:spcBef>
              <a:buNone/>
            </a:pPr>
            <a:r>
              <a:rPr lang="en"/>
              <a:t>What is Mythology?</a:t>
            </a:r>
          </a:p>
        </p:txBody>
      </p:sp>
      <p:sp>
        <p:nvSpPr>
          <p:cNvPr id="82" name="Shape 82"/>
          <p:cNvSpPr txBox="1">
            <a:spLocks noGrp="1"/>
          </p:cNvSpPr>
          <p:nvPr>
            <p:ph type="subTitle" idx="1"/>
          </p:nvPr>
        </p:nvSpPr>
        <p:spPr>
          <a:xfrm>
            <a:off x="403761" y="1982435"/>
            <a:ext cx="8342400" cy="342300"/>
          </a:xfrm>
          <a:prstGeom prst="rect">
            <a:avLst/>
          </a:prstGeom>
        </p:spPr>
        <p:txBody>
          <a:bodyPr lIns="91425" tIns="91425" rIns="91425" bIns="91425" anchor="ctr" anchorCtr="0">
            <a:noAutofit/>
          </a:bodyPr>
          <a:lstStyle/>
          <a:p>
            <a:pPr lvl="0">
              <a:spcBef>
                <a:spcPts val="0"/>
              </a:spcBef>
              <a:buNone/>
            </a:pPr>
            <a:r>
              <a:rPr lang="en"/>
              <a:t>Some people use the word myth to mean fake but….</a:t>
            </a:r>
          </a:p>
        </p:txBody>
      </p:sp>
    </p:spTree>
  </p:cSld>
  <p:clrMapOvr>
    <a:masterClrMapping/>
  </p:clrMapOvr>
  <mc:AlternateContent xmlns:mc="http://schemas.openxmlformats.org/markup-compatibility/2006" xmlns:p14="http://schemas.microsoft.com/office/powerpoint/2010/main">
    <mc:Choice Requires="p14">
      <p:transition>
        <p14:flip dir="l"/>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lvl="0">
              <a:spcBef>
                <a:spcPts val="0"/>
              </a:spcBef>
              <a:buNone/>
            </a:pPr>
            <a:r>
              <a:rPr lang="en"/>
              <a:t>Half-man, half-goat</a:t>
            </a:r>
          </a:p>
        </p:txBody>
      </p:sp>
      <p:sp>
        <p:nvSpPr>
          <p:cNvPr id="140" name="Shape 140"/>
          <p:cNvSpPr txBox="1">
            <a:spLocks noGrp="1"/>
          </p:cNvSpPr>
          <p:nvPr>
            <p:ph type="title"/>
          </p:nvPr>
        </p:nvSpPr>
        <p:spPr>
          <a:xfrm>
            <a:off x="457200" y="13321"/>
            <a:ext cx="8229600" cy="857400"/>
          </a:xfrm>
          <a:prstGeom prst="rect">
            <a:avLst/>
          </a:prstGeom>
        </p:spPr>
        <p:txBody>
          <a:bodyPr lIns="91425" tIns="91425" rIns="91425" bIns="91425" anchor="ctr" anchorCtr="0">
            <a:noAutofit/>
          </a:bodyPr>
          <a:lstStyle/>
          <a:p>
            <a:pPr lvl="0" algn="l">
              <a:spcBef>
                <a:spcPts val="0"/>
              </a:spcBef>
              <a:buNone/>
            </a:pPr>
            <a:r>
              <a:rPr lang="en"/>
              <a:t>Satyrs</a:t>
            </a:r>
          </a:p>
        </p:txBody>
      </p:sp>
      <p:pic>
        <p:nvPicPr>
          <p:cNvPr id="141" name="Shape 141"/>
          <p:cNvPicPr preferRelativeResize="0"/>
          <p:nvPr/>
        </p:nvPicPr>
        <p:blipFill>
          <a:blip r:embed="rId3">
            <a:alphaModFix/>
          </a:blip>
          <a:stretch>
            <a:fillRect/>
          </a:stretch>
        </p:blipFill>
        <p:spPr>
          <a:xfrm>
            <a:off x="4886975" y="144375"/>
            <a:ext cx="3857624" cy="5143499"/>
          </a:xfrm>
          <a:prstGeom prst="rect">
            <a:avLst/>
          </a:prstGeom>
          <a:noFill/>
          <a:ln>
            <a:noFill/>
          </a:ln>
        </p:spPr>
      </p:pic>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lvl="0" algn="ctr" rtl="0">
              <a:spcBef>
                <a:spcPts val="0"/>
              </a:spcBef>
              <a:buNone/>
            </a:pPr>
            <a:r>
              <a:rPr lang="en"/>
              <a:t>One Eyed Monsters: </a:t>
            </a:r>
          </a:p>
          <a:p>
            <a:pPr lvl="0" algn="ctr" rtl="0">
              <a:spcBef>
                <a:spcPts val="0"/>
              </a:spcBef>
              <a:buNone/>
            </a:pPr>
            <a:r>
              <a:rPr lang="en"/>
              <a:t>The most famous is Polyphemus who fights Odysseus in his cave.</a:t>
            </a: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r>
              <a:rPr lang="en"/>
              <a:t> </a:t>
            </a:r>
          </a:p>
          <a:p>
            <a:pPr lvl="0" rtl="0">
              <a:spcBef>
                <a:spcPts val="0"/>
              </a:spcBef>
              <a:buNone/>
            </a:pPr>
            <a:endParaRPr/>
          </a:p>
          <a:p>
            <a:pPr lvl="0">
              <a:spcBef>
                <a:spcPts val="0"/>
              </a:spcBef>
              <a:buNone/>
            </a:pPr>
            <a:endParaRPr/>
          </a:p>
        </p:txBody>
      </p:sp>
      <p:sp>
        <p:nvSpPr>
          <p:cNvPr id="147" name="Shape 147"/>
          <p:cNvSpPr txBox="1">
            <a:spLocks noGrp="1"/>
          </p:cNvSpPr>
          <p:nvPr>
            <p:ph type="title"/>
          </p:nvPr>
        </p:nvSpPr>
        <p:spPr>
          <a:xfrm>
            <a:off x="457200" y="13321"/>
            <a:ext cx="8229600" cy="857400"/>
          </a:xfrm>
          <a:prstGeom prst="rect">
            <a:avLst/>
          </a:prstGeom>
        </p:spPr>
        <p:txBody>
          <a:bodyPr lIns="91425" tIns="91425" rIns="91425" bIns="91425" anchor="ctr" anchorCtr="0">
            <a:noAutofit/>
          </a:bodyPr>
          <a:lstStyle/>
          <a:p>
            <a:pPr lvl="0">
              <a:spcBef>
                <a:spcPts val="0"/>
              </a:spcBef>
              <a:buNone/>
            </a:pPr>
            <a:r>
              <a:rPr lang="en"/>
              <a:t>Cyclops</a:t>
            </a:r>
          </a:p>
        </p:txBody>
      </p:sp>
      <p:pic>
        <p:nvPicPr>
          <p:cNvPr id="148" name="Shape 148"/>
          <p:cNvPicPr preferRelativeResize="0"/>
          <p:nvPr/>
        </p:nvPicPr>
        <p:blipFill>
          <a:blip r:embed="rId3">
            <a:alphaModFix/>
          </a:blip>
          <a:stretch>
            <a:fillRect/>
          </a:stretch>
        </p:blipFill>
        <p:spPr>
          <a:xfrm>
            <a:off x="3342500" y="1946475"/>
            <a:ext cx="2049224" cy="25042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388500" y="4211850"/>
            <a:ext cx="3937800" cy="669599"/>
          </a:xfrm>
          <a:prstGeom prst="rect">
            <a:avLst/>
          </a:prstGeom>
        </p:spPr>
        <p:txBody>
          <a:bodyPr lIns="91425" tIns="91425" rIns="91425" bIns="91425" anchor="t" anchorCtr="0">
            <a:noAutofit/>
          </a:bodyPr>
          <a:lstStyle/>
          <a:p>
            <a:pPr lvl="0">
              <a:spcBef>
                <a:spcPts val="0"/>
              </a:spcBef>
              <a:buNone/>
            </a:pPr>
            <a:r>
              <a:rPr lang="en"/>
              <a:t>Myths were a way to explain the unexplained...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457200" y="13321"/>
            <a:ext cx="8229600" cy="857400"/>
          </a:xfrm>
          <a:prstGeom prst="rect">
            <a:avLst/>
          </a:prstGeom>
        </p:spPr>
        <p:txBody>
          <a:bodyPr lIns="91425" tIns="91425" rIns="91425" bIns="91425" anchor="ctr" anchorCtr="0">
            <a:noAutofit/>
          </a:bodyPr>
          <a:lstStyle/>
          <a:p>
            <a:pPr lvl="0">
              <a:spcBef>
                <a:spcPts val="0"/>
              </a:spcBef>
              <a:buNone/>
            </a:pPr>
            <a:r>
              <a:rPr lang="en"/>
              <a:t>Today</a:t>
            </a:r>
          </a:p>
        </p:txBody>
      </p:sp>
      <p:sp>
        <p:nvSpPr>
          <p:cNvPr id="159" name="Shape 159"/>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marL="342900" lvl="0" indent="-69850" algn="ctr" rtl="0">
              <a:lnSpc>
                <a:spcPct val="115000"/>
              </a:lnSpc>
              <a:spcBef>
                <a:spcPts val="0"/>
              </a:spcBef>
              <a:buClr>
                <a:schemeClr val="dk1"/>
              </a:buClr>
              <a:buSzPct val="36666"/>
              <a:buFont typeface="Arial"/>
              <a:buNone/>
            </a:pPr>
            <a:r>
              <a:rPr lang="en" sz="3000">
                <a:highlight>
                  <a:srgbClr val="FFFFFF"/>
                </a:highlight>
              </a:rPr>
              <a:t>In our world today there are many </a:t>
            </a:r>
            <a:r>
              <a:rPr lang="en" sz="3000" u="sng">
                <a:highlight>
                  <a:srgbClr val="FFFFFF"/>
                </a:highlight>
              </a:rPr>
              <a:t>references</a:t>
            </a:r>
            <a:r>
              <a:rPr lang="en" sz="3000">
                <a:highlight>
                  <a:srgbClr val="FFFFFF"/>
                </a:highlight>
              </a:rPr>
              <a:t> to Greek myths. </a:t>
            </a:r>
          </a:p>
          <a:p>
            <a:pPr marL="342900" lvl="0" indent="-69850" algn="ctr" rtl="0">
              <a:lnSpc>
                <a:spcPct val="115000"/>
              </a:lnSpc>
              <a:spcBef>
                <a:spcPts val="0"/>
              </a:spcBef>
              <a:buClr>
                <a:schemeClr val="dk1"/>
              </a:buClr>
              <a:buSzPct val="36666"/>
              <a:buFont typeface="Arial"/>
              <a:buNone/>
            </a:pPr>
            <a:r>
              <a:rPr lang="en" sz="3000">
                <a:highlight>
                  <a:srgbClr val="FFFFFF"/>
                </a:highlight>
              </a:rPr>
              <a:t>Knowing these </a:t>
            </a:r>
            <a:r>
              <a:rPr lang="en" sz="3000" u="sng">
                <a:highlight>
                  <a:srgbClr val="FFFFFF"/>
                </a:highlight>
              </a:rPr>
              <a:t>famous stories</a:t>
            </a:r>
            <a:r>
              <a:rPr lang="en" sz="3000">
                <a:highlight>
                  <a:srgbClr val="FFFFFF"/>
                </a:highlight>
              </a:rPr>
              <a:t> and characters will help you to better understand the world around you. </a:t>
            </a:r>
          </a:p>
          <a:p>
            <a:pPr marL="342900" lvl="0" indent="-69850" algn="ctr" rtl="0">
              <a:lnSpc>
                <a:spcPct val="115000"/>
              </a:lnSpc>
              <a:spcBef>
                <a:spcPts val="0"/>
              </a:spcBef>
              <a:buClr>
                <a:schemeClr val="dk1"/>
              </a:buClr>
              <a:buSzPct val="36666"/>
              <a:buFont typeface="Arial"/>
              <a:buNone/>
            </a:pPr>
            <a:r>
              <a:rPr lang="en" sz="3000">
                <a:highlight>
                  <a:srgbClr val="FFFFFF"/>
                </a:highlight>
              </a:rPr>
              <a:t>They are also fun to learn!</a:t>
            </a:r>
          </a:p>
          <a:p>
            <a:pPr lvl="0">
              <a:spcBef>
                <a:spcPts val="0"/>
              </a:spcBef>
              <a:buNone/>
            </a:pPr>
            <a:endParaRPr sz="3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lvl="0" rtl="0">
              <a:spcBef>
                <a:spcPts val="0"/>
              </a:spcBef>
              <a:buNone/>
            </a:pPr>
            <a:r>
              <a:rPr lang="en" sz="2400"/>
              <a:t>Mythology is the study of stories that were used to explain the world and other human experiences. </a:t>
            </a:r>
          </a:p>
          <a:p>
            <a:pPr lvl="0" rtl="0">
              <a:spcBef>
                <a:spcPts val="0"/>
              </a:spcBef>
              <a:buNone/>
            </a:pPr>
            <a:endParaRPr sz="2400"/>
          </a:p>
          <a:p>
            <a:pPr lvl="0">
              <a:spcBef>
                <a:spcPts val="0"/>
              </a:spcBef>
              <a:buNone/>
            </a:pPr>
            <a:endParaRPr sz="2400"/>
          </a:p>
        </p:txBody>
      </p:sp>
      <p:sp>
        <p:nvSpPr>
          <p:cNvPr id="88" name="Shape 88"/>
          <p:cNvSpPr txBox="1">
            <a:spLocks noGrp="1"/>
          </p:cNvSpPr>
          <p:nvPr>
            <p:ph type="title"/>
          </p:nvPr>
        </p:nvSpPr>
        <p:spPr>
          <a:xfrm>
            <a:off x="457200" y="13321"/>
            <a:ext cx="8229600" cy="857400"/>
          </a:xfrm>
          <a:prstGeom prst="rect">
            <a:avLst/>
          </a:prstGeom>
        </p:spPr>
        <p:txBody>
          <a:bodyPr lIns="91425" tIns="91425" rIns="91425" bIns="91425" anchor="ctr" anchorCtr="0">
            <a:noAutofit/>
          </a:bodyPr>
          <a:lstStyle/>
          <a:p>
            <a:pPr lvl="0">
              <a:spcBef>
                <a:spcPts val="0"/>
              </a:spcBef>
              <a:buNone/>
            </a:pPr>
            <a:r>
              <a:rPr lang="en"/>
              <a:t>Mythology</a:t>
            </a:r>
          </a:p>
        </p:txBody>
      </p:sp>
      <p:pic>
        <p:nvPicPr>
          <p:cNvPr id="89" name="Shape 89"/>
          <p:cNvPicPr preferRelativeResize="0"/>
          <p:nvPr/>
        </p:nvPicPr>
        <p:blipFill>
          <a:blip r:embed="rId3">
            <a:alphaModFix/>
          </a:blip>
          <a:stretch>
            <a:fillRect/>
          </a:stretch>
        </p:blipFill>
        <p:spPr>
          <a:xfrm>
            <a:off x="1656975" y="2286999"/>
            <a:ext cx="5830075" cy="2750574"/>
          </a:xfrm>
          <a:prstGeom prst="rect">
            <a:avLst/>
          </a:prstGeom>
          <a:noFill/>
          <a:ln>
            <a:noFill/>
          </a:ln>
        </p:spPr>
      </p:pic>
    </p:spTree>
  </p:cSld>
  <p:clrMapOvr>
    <a:masterClrMapping/>
  </p:clrMapOvr>
  <p:transition>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marL="457200" lvl="0" indent="-412750" rtl="0">
              <a:lnSpc>
                <a:spcPct val="115000"/>
              </a:lnSpc>
              <a:spcBef>
                <a:spcPts val="0"/>
              </a:spcBef>
              <a:buSzPct val="100000"/>
              <a:buChar char="❏"/>
            </a:pPr>
            <a:r>
              <a:rPr lang="en" sz="2900" b="1" i="1">
                <a:highlight>
                  <a:srgbClr val="FFFFFF"/>
                </a:highlight>
              </a:rPr>
              <a:t>the creation of the earth,</a:t>
            </a:r>
          </a:p>
          <a:p>
            <a:pPr marL="457200" lvl="0" indent="-412750" rtl="0">
              <a:lnSpc>
                <a:spcPct val="115000"/>
              </a:lnSpc>
              <a:spcBef>
                <a:spcPts val="0"/>
              </a:spcBef>
              <a:buSzPct val="100000"/>
              <a:buChar char="❏"/>
            </a:pPr>
            <a:r>
              <a:rPr lang="en" sz="2900" b="1" i="1" u="sng">
                <a:highlight>
                  <a:srgbClr val="FFFFFF"/>
                </a:highlight>
              </a:rPr>
              <a:t>death </a:t>
            </a:r>
            <a:r>
              <a:rPr lang="en" sz="2900" b="1" i="1">
                <a:highlight>
                  <a:srgbClr val="FFFFFF"/>
                </a:highlight>
              </a:rPr>
              <a:t>and the afterlife,</a:t>
            </a:r>
          </a:p>
          <a:p>
            <a:pPr marL="457200" lvl="0" indent="-412750" rtl="0">
              <a:lnSpc>
                <a:spcPct val="115000"/>
              </a:lnSpc>
              <a:spcBef>
                <a:spcPts val="0"/>
              </a:spcBef>
              <a:buSzPct val="100000"/>
              <a:buChar char="❏"/>
            </a:pPr>
            <a:r>
              <a:rPr lang="en" sz="2900" b="1" i="1">
                <a:highlight>
                  <a:srgbClr val="FFFFFF"/>
                </a:highlight>
              </a:rPr>
              <a:t>and human experiences: love, jealousy, </a:t>
            </a:r>
            <a:r>
              <a:rPr lang="en" sz="2900" b="1" i="1" u="sng">
                <a:highlight>
                  <a:srgbClr val="FFFFFF"/>
                </a:highlight>
              </a:rPr>
              <a:t>revenge</a:t>
            </a:r>
            <a:r>
              <a:rPr lang="en" sz="2900" b="1" i="1">
                <a:highlight>
                  <a:srgbClr val="FFFFFF"/>
                </a:highlight>
              </a:rPr>
              <a:t>, &amp; war.</a:t>
            </a:r>
          </a:p>
          <a:p>
            <a:pPr lvl="0" rtl="0">
              <a:lnSpc>
                <a:spcPct val="115000"/>
              </a:lnSpc>
              <a:spcBef>
                <a:spcPts val="0"/>
              </a:spcBef>
              <a:buNone/>
            </a:pPr>
            <a:endParaRPr sz="2900" b="1" i="1">
              <a:highlight>
                <a:srgbClr val="FFFFFF"/>
              </a:highlight>
            </a:endParaRPr>
          </a:p>
          <a:p>
            <a:pPr lvl="0">
              <a:spcBef>
                <a:spcPts val="0"/>
              </a:spcBef>
              <a:buNone/>
            </a:pPr>
            <a:r>
              <a:rPr lang="en" sz="2900" b="1" i="1">
                <a:highlight>
                  <a:srgbClr val="FFFFFF"/>
                </a:highlight>
              </a:rPr>
              <a:t>They were also used as entertainment and were only told </a:t>
            </a:r>
            <a:r>
              <a:rPr lang="en" sz="2900" b="1" i="1" u="sng">
                <a:highlight>
                  <a:srgbClr val="FFFFFF"/>
                </a:highlight>
              </a:rPr>
              <a:t>orally</a:t>
            </a:r>
            <a:r>
              <a:rPr lang="en" sz="2900" b="1" i="1">
                <a:highlight>
                  <a:srgbClr val="FFFFFF"/>
                </a:highlight>
              </a:rPr>
              <a:t> because most people could not read.</a:t>
            </a:r>
          </a:p>
        </p:txBody>
      </p:sp>
      <p:sp>
        <p:nvSpPr>
          <p:cNvPr id="95" name="Shape 95"/>
          <p:cNvSpPr txBox="1">
            <a:spLocks noGrp="1"/>
          </p:cNvSpPr>
          <p:nvPr>
            <p:ph type="title"/>
          </p:nvPr>
        </p:nvSpPr>
        <p:spPr>
          <a:xfrm>
            <a:off x="457200" y="13325"/>
            <a:ext cx="8229600" cy="835800"/>
          </a:xfrm>
          <a:prstGeom prst="rect">
            <a:avLst/>
          </a:prstGeom>
        </p:spPr>
        <p:txBody>
          <a:bodyPr lIns="91425" tIns="91425" rIns="91425" bIns="91425" anchor="ctr" anchorCtr="0">
            <a:noAutofit/>
          </a:bodyPr>
          <a:lstStyle/>
          <a:p>
            <a:pPr lvl="0">
              <a:spcBef>
                <a:spcPts val="0"/>
              </a:spcBef>
              <a:buNone/>
            </a:pPr>
            <a:r>
              <a:rPr lang="en" sz="3600"/>
              <a:t>Greek Myths were used to explain...</a:t>
            </a:r>
          </a:p>
        </p:txBody>
      </p:sp>
    </p:spTree>
  </p:cSld>
  <p:clrMapOvr>
    <a:masterClrMapping/>
  </p:clrMapOvr>
  <mc:AlternateContent xmlns:mc="http://schemas.openxmlformats.org/markup-compatibility/2006" xmlns:p14="http://schemas.microsoft.com/office/powerpoint/2010/main">
    <mc:Choice Requires="p14">
      <p:transition>
        <p14:prism/>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marL="342900" lvl="0" indent="-69850" rtl="0">
              <a:lnSpc>
                <a:spcPct val="115000"/>
              </a:lnSpc>
              <a:spcBef>
                <a:spcPts val="0"/>
              </a:spcBef>
              <a:buClr>
                <a:schemeClr val="dk1"/>
              </a:buClr>
              <a:buSzPct val="42307"/>
              <a:buFont typeface="Arial"/>
              <a:buNone/>
            </a:pPr>
            <a:r>
              <a:rPr lang="en" sz="2600">
                <a:highlight>
                  <a:srgbClr val="FFFFFF"/>
                </a:highlight>
              </a:rPr>
              <a:t>Greek Myths include gods &amp; goddesses. </a:t>
            </a:r>
          </a:p>
          <a:p>
            <a:pPr marL="342900" lvl="0" indent="-69850" rtl="0">
              <a:lnSpc>
                <a:spcPct val="115000"/>
              </a:lnSpc>
              <a:spcBef>
                <a:spcPts val="0"/>
              </a:spcBef>
              <a:buClr>
                <a:schemeClr val="dk1"/>
              </a:buClr>
              <a:buSzPct val="42307"/>
              <a:buFont typeface="Arial"/>
              <a:buNone/>
            </a:pPr>
            <a:r>
              <a:rPr lang="en" sz="2600">
                <a:highlight>
                  <a:srgbClr val="FFFFFF"/>
                </a:highlight>
              </a:rPr>
              <a:t> </a:t>
            </a:r>
          </a:p>
          <a:p>
            <a:pPr marL="342900" lvl="0" indent="-69850" rtl="0">
              <a:lnSpc>
                <a:spcPct val="115000"/>
              </a:lnSpc>
              <a:spcBef>
                <a:spcPts val="0"/>
              </a:spcBef>
              <a:buClr>
                <a:schemeClr val="dk1"/>
              </a:buClr>
              <a:buSzPct val="42307"/>
              <a:buFont typeface="Arial"/>
              <a:buNone/>
            </a:pPr>
            <a:r>
              <a:rPr lang="en" sz="2600">
                <a:highlight>
                  <a:srgbClr val="FFFFFF"/>
                </a:highlight>
              </a:rPr>
              <a:t>A god or goddess is </a:t>
            </a:r>
            <a:r>
              <a:rPr lang="en" sz="2600" b="1" u="sng">
                <a:highlight>
                  <a:srgbClr val="FFFFFF"/>
                </a:highlight>
              </a:rPr>
              <a:t>immortal</a:t>
            </a:r>
            <a:r>
              <a:rPr lang="en" sz="2600">
                <a:highlight>
                  <a:srgbClr val="FFFFFF"/>
                </a:highlight>
              </a:rPr>
              <a:t>.  This means that </a:t>
            </a:r>
            <a:r>
              <a:rPr lang="en" sz="2600" u="sng">
                <a:highlight>
                  <a:srgbClr val="FFFFFF"/>
                </a:highlight>
              </a:rPr>
              <a:t>they can never die </a:t>
            </a:r>
            <a:r>
              <a:rPr lang="en" sz="2600">
                <a:highlight>
                  <a:srgbClr val="FFFFFF"/>
                </a:highlight>
              </a:rPr>
              <a:t>and that they live forever. </a:t>
            </a:r>
          </a:p>
          <a:p>
            <a:pPr marL="342900" lvl="0" indent="-69850" rtl="0">
              <a:lnSpc>
                <a:spcPct val="115000"/>
              </a:lnSpc>
              <a:spcBef>
                <a:spcPts val="0"/>
              </a:spcBef>
              <a:buClr>
                <a:schemeClr val="dk1"/>
              </a:buClr>
              <a:buSzPct val="42307"/>
              <a:buFont typeface="Arial"/>
              <a:buNone/>
            </a:pPr>
            <a:r>
              <a:rPr lang="en" sz="2600">
                <a:highlight>
                  <a:srgbClr val="FFFFFF"/>
                </a:highlight>
              </a:rPr>
              <a:t> </a:t>
            </a:r>
          </a:p>
          <a:p>
            <a:pPr marL="342900" lvl="0" indent="-69850" rtl="0">
              <a:lnSpc>
                <a:spcPct val="115000"/>
              </a:lnSpc>
              <a:spcBef>
                <a:spcPts val="0"/>
              </a:spcBef>
              <a:buClr>
                <a:schemeClr val="dk1"/>
              </a:buClr>
              <a:buSzPct val="42307"/>
              <a:buFont typeface="Arial"/>
              <a:buNone/>
            </a:pPr>
            <a:r>
              <a:rPr lang="en" sz="2600">
                <a:highlight>
                  <a:srgbClr val="FFFFFF"/>
                </a:highlight>
              </a:rPr>
              <a:t>The immortals could not die but they did make mistakes and had human emotions such as: </a:t>
            </a:r>
            <a:r>
              <a:rPr lang="en" sz="2600" u="sng">
                <a:highlight>
                  <a:srgbClr val="FFFFFF"/>
                </a:highlight>
              </a:rPr>
              <a:t>jealousy</a:t>
            </a:r>
            <a:r>
              <a:rPr lang="en" sz="2600">
                <a:highlight>
                  <a:srgbClr val="FFFFFF"/>
                </a:highlight>
              </a:rPr>
              <a:t>, love &amp; anger.</a:t>
            </a:r>
          </a:p>
          <a:p>
            <a:pPr lvl="0">
              <a:spcBef>
                <a:spcPts val="0"/>
              </a:spcBef>
              <a:buNone/>
            </a:pPr>
            <a:endParaRPr/>
          </a:p>
        </p:txBody>
      </p:sp>
      <p:sp>
        <p:nvSpPr>
          <p:cNvPr id="101" name="Shape 101"/>
          <p:cNvSpPr txBox="1">
            <a:spLocks noGrp="1"/>
          </p:cNvSpPr>
          <p:nvPr>
            <p:ph type="title"/>
          </p:nvPr>
        </p:nvSpPr>
        <p:spPr>
          <a:xfrm>
            <a:off x="457200" y="13321"/>
            <a:ext cx="8229600" cy="857400"/>
          </a:xfrm>
          <a:prstGeom prst="rect">
            <a:avLst/>
          </a:prstGeom>
        </p:spPr>
        <p:txBody>
          <a:bodyPr lIns="91425" tIns="91425" rIns="91425" bIns="91425" anchor="ctr" anchorCtr="0">
            <a:noAutofit/>
          </a:bodyPr>
          <a:lstStyle/>
          <a:p>
            <a:pPr lvl="0">
              <a:spcBef>
                <a:spcPts val="0"/>
              </a:spcBef>
              <a:buNone/>
            </a:pPr>
            <a:r>
              <a:rPr lang="en"/>
              <a:t>gods &amp; goddesses</a:t>
            </a: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lvl="0" algn="ctr" rtl="0">
              <a:spcBef>
                <a:spcPts val="0"/>
              </a:spcBef>
              <a:buNone/>
            </a:pPr>
            <a:r>
              <a:rPr lang="en"/>
              <a:t>Ghea - goddess of the earth</a:t>
            </a:r>
          </a:p>
          <a:p>
            <a:pPr lvl="0" algn="ctr" rtl="0">
              <a:spcBef>
                <a:spcPts val="0"/>
              </a:spcBef>
              <a:buNone/>
            </a:pPr>
            <a:r>
              <a:rPr lang="en"/>
              <a:t>Uranus - god of the sky</a:t>
            </a:r>
          </a:p>
          <a:p>
            <a:pPr lvl="0" rtl="0">
              <a:spcBef>
                <a:spcPts val="0"/>
              </a:spcBef>
              <a:buNone/>
            </a:pPr>
            <a:endParaRPr/>
          </a:p>
          <a:p>
            <a:pPr lvl="0" rtl="0">
              <a:spcBef>
                <a:spcPts val="0"/>
              </a:spcBef>
              <a:buNone/>
            </a:pPr>
            <a:r>
              <a:rPr lang="en"/>
              <a:t>From Ghea and Uranus came the the twelve </a:t>
            </a:r>
            <a:r>
              <a:rPr lang="en" b="1"/>
              <a:t>Titans</a:t>
            </a:r>
            <a:r>
              <a:rPr lang="en"/>
              <a:t>. </a:t>
            </a:r>
          </a:p>
          <a:p>
            <a:pPr lvl="0" rtl="0">
              <a:spcBef>
                <a:spcPts val="0"/>
              </a:spcBef>
              <a:buNone/>
            </a:pPr>
            <a:endParaRPr/>
          </a:p>
          <a:p>
            <a:pPr lvl="0" rtl="0">
              <a:spcBef>
                <a:spcPts val="0"/>
              </a:spcBef>
              <a:buNone/>
            </a:pPr>
            <a:r>
              <a:rPr lang="en"/>
              <a:t>Cronos became the ruling Titan with is wife Rhea. Cronos was worried that his kids would become more powerful than him so he ate them all… or so he thought… One child survived…  Do you know who it is????</a:t>
            </a:r>
          </a:p>
          <a:p>
            <a:pPr lvl="0" rtl="0">
              <a:spcBef>
                <a:spcPts val="0"/>
              </a:spcBef>
              <a:buNone/>
            </a:pPr>
            <a:endParaRPr/>
          </a:p>
          <a:p>
            <a:pPr lvl="0" algn="ctr" rtl="0">
              <a:spcBef>
                <a:spcPts val="0"/>
              </a:spcBef>
              <a:buNone/>
            </a:pPr>
            <a:r>
              <a:rPr lang="en"/>
              <a:t>Their kids were the first </a:t>
            </a:r>
            <a:r>
              <a:rPr lang="en" b="1"/>
              <a:t>Olympians</a:t>
            </a:r>
            <a:r>
              <a:rPr lang="en"/>
              <a:t>. </a:t>
            </a:r>
          </a:p>
          <a:p>
            <a:pPr lvl="0" rtl="0">
              <a:spcBef>
                <a:spcPts val="0"/>
              </a:spcBef>
              <a:buNone/>
            </a:pPr>
            <a:endParaRPr/>
          </a:p>
          <a:p>
            <a:pPr lvl="0" rtl="0">
              <a:spcBef>
                <a:spcPts val="0"/>
              </a:spcBef>
              <a:buNone/>
            </a:pPr>
            <a:endParaRPr/>
          </a:p>
          <a:p>
            <a:pPr lvl="0">
              <a:spcBef>
                <a:spcPts val="0"/>
              </a:spcBef>
              <a:buNone/>
            </a:pPr>
            <a:endParaRPr/>
          </a:p>
        </p:txBody>
      </p:sp>
      <p:sp>
        <p:nvSpPr>
          <p:cNvPr id="107" name="Shape 107"/>
          <p:cNvSpPr txBox="1">
            <a:spLocks noGrp="1"/>
          </p:cNvSpPr>
          <p:nvPr>
            <p:ph type="title"/>
          </p:nvPr>
        </p:nvSpPr>
        <p:spPr>
          <a:xfrm>
            <a:off x="457200" y="13321"/>
            <a:ext cx="8229600" cy="857400"/>
          </a:xfrm>
          <a:prstGeom prst="rect">
            <a:avLst/>
          </a:prstGeom>
        </p:spPr>
        <p:txBody>
          <a:bodyPr lIns="91425" tIns="91425" rIns="91425" bIns="91425" anchor="ctr" anchorCtr="0">
            <a:noAutofit/>
          </a:bodyPr>
          <a:lstStyle/>
          <a:p>
            <a:pPr lvl="0">
              <a:spcBef>
                <a:spcPts val="0"/>
              </a:spcBef>
              <a:buNone/>
            </a:pPr>
            <a:r>
              <a:rPr lang="en"/>
              <a:t>How it all began...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lvl="0">
              <a:spcBef>
                <a:spcPts val="0"/>
              </a:spcBef>
              <a:buNone/>
            </a:pPr>
            <a:endParaRPr/>
          </a:p>
        </p:txBody>
      </p:sp>
      <p:sp>
        <p:nvSpPr>
          <p:cNvPr id="113" name="Shape 113"/>
          <p:cNvSpPr txBox="1">
            <a:spLocks noGrp="1"/>
          </p:cNvSpPr>
          <p:nvPr>
            <p:ph type="title"/>
          </p:nvPr>
        </p:nvSpPr>
        <p:spPr>
          <a:xfrm>
            <a:off x="457200" y="13321"/>
            <a:ext cx="8229600" cy="857400"/>
          </a:xfrm>
          <a:prstGeom prst="rect">
            <a:avLst/>
          </a:prstGeom>
        </p:spPr>
        <p:txBody>
          <a:bodyPr lIns="91425" tIns="91425" rIns="91425" bIns="91425" anchor="ctr" anchorCtr="0">
            <a:noAutofit/>
          </a:bodyPr>
          <a:lstStyle/>
          <a:p>
            <a:pPr lvl="0">
              <a:spcBef>
                <a:spcPts val="0"/>
              </a:spcBef>
              <a:buNone/>
            </a:pPr>
            <a:r>
              <a:rPr lang="en"/>
              <a:t>Meet the Olympians!</a:t>
            </a:r>
          </a:p>
        </p:txBody>
      </p:sp>
      <p:sp>
        <p:nvSpPr>
          <p:cNvPr id="114" name="Shape 114">
            <a:hlinkClick r:id="rId3"/>
          </p:cNvPr>
          <p:cNvSpPr/>
          <p:nvPr/>
        </p:nvSpPr>
        <p:spPr>
          <a:xfrm>
            <a:off x="1313700" y="1300800"/>
            <a:ext cx="6033350" cy="3429000"/>
          </a:xfrm>
          <a:prstGeom prst="rect">
            <a:avLst/>
          </a:prstGeom>
          <a:blipFill>
            <a:blip r:embed="rId4">
              <a:alphaModFix/>
            </a:blip>
            <a:stretch>
              <a:fillRect/>
            </a:stretch>
          </a:blipFill>
          <a:ln>
            <a:noFill/>
          </a:ln>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457200" y="13321"/>
            <a:ext cx="8229600" cy="857400"/>
          </a:xfrm>
          <a:prstGeom prst="rect">
            <a:avLst/>
          </a:prstGeom>
        </p:spPr>
        <p:txBody>
          <a:bodyPr lIns="91425" tIns="91425" rIns="91425" bIns="91425" anchor="ctr" anchorCtr="0">
            <a:noAutofit/>
          </a:bodyPr>
          <a:lstStyle/>
          <a:p>
            <a:pPr lvl="0">
              <a:spcBef>
                <a:spcPts val="0"/>
              </a:spcBef>
              <a:buNone/>
            </a:pPr>
            <a:r>
              <a:rPr lang="en"/>
              <a:t>Heros</a:t>
            </a:r>
          </a:p>
        </p:txBody>
      </p:sp>
      <p:sp>
        <p:nvSpPr>
          <p:cNvPr id="120" name="Shape 120"/>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marL="342900" lvl="0" indent="-69850" rtl="0">
              <a:lnSpc>
                <a:spcPct val="115000"/>
              </a:lnSpc>
              <a:spcBef>
                <a:spcPts val="0"/>
              </a:spcBef>
              <a:buClr>
                <a:schemeClr val="dk1"/>
              </a:buClr>
              <a:buSzPct val="45833"/>
              <a:buFont typeface="Arial"/>
              <a:buNone/>
            </a:pPr>
            <a:r>
              <a:rPr lang="en" sz="2400" u="sng">
                <a:solidFill>
                  <a:srgbClr val="000000"/>
                </a:solidFill>
                <a:latin typeface="Georgia"/>
                <a:ea typeface="Georgia"/>
                <a:cs typeface="Georgia"/>
                <a:sym typeface="Georgia"/>
              </a:rPr>
              <a:t>Odysseus</a:t>
            </a:r>
            <a:r>
              <a:rPr lang="en" sz="2400">
                <a:solidFill>
                  <a:srgbClr val="000000"/>
                </a:solidFill>
                <a:latin typeface="Georgia"/>
                <a:ea typeface="Georgia"/>
                <a:cs typeface="Georgia"/>
                <a:sym typeface="Georgia"/>
              </a:rPr>
              <a:t>: </a:t>
            </a:r>
            <a:r>
              <a:rPr lang="en" sz="2400">
                <a:solidFill>
                  <a:srgbClr val="000000"/>
                </a:solidFill>
                <a:highlight>
                  <a:srgbClr val="FFFFFF"/>
                </a:highlight>
                <a:latin typeface="Georgia"/>
                <a:ea typeface="Georgia"/>
                <a:cs typeface="Georgia"/>
                <a:sym typeface="Georgia"/>
              </a:rPr>
              <a:t>After fighting in a war for 10 years…</a:t>
            </a:r>
          </a:p>
          <a:p>
            <a:pPr marL="342900" lvl="0" indent="0" rtl="0">
              <a:lnSpc>
                <a:spcPct val="115000"/>
              </a:lnSpc>
              <a:spcBef>
                <a:spcPts val="0"/>
              </a:spcBef>
              <a:buNone/>
            </a:pPr>
            <a:r>
              <a:rPr lang="en" sz="2400">
                <a:solidFill>
                  <a:srgbClr val="000000"/>
                </a:solidFill>
                <a:highlight>
                  <a:srgbClr val="FFFFFF"/>
                </a:highlight>
                <a:latin typeface="Georgia"/>
                <a:ea typeface="Georgia"/>
                <a:cs typeface="Georgia"/>
                <a:sym typeface="Georgia"/>
              </a:rPr>
              <a:t>He spends 10 more years trying to return home.</a:t>
            </a:r>
          </a:p>
          <a:p>
            <a:pPr marL="342900" lvl="0" indent="0" rtl="0">
              <a:lnSpc>
                <a:spcPct val="115000"/>
              </a:lnSpc>
              <a:spcBef>
                <a:spcPts val="0"/>
              </a:spcBef>
              <a:buNone/>
            </a:pPr>
            <a:endParaRPr sz="2400">
              <a:solidFill>
                <a:srgbClr val="000000"/>
              </a:solidFill>
              <a:highlight>
                <a:srgbClr val="FFFFFF"/>
              </a:highlight>
              <a:latin typeface="Georgia"/>
              <a:ea typeface="Georgia"/>
              <a:cs typeface="Georgia"/>
              <a:sym typeface="Georgia"/>
            </a:endParaRPr>
          </a:p>
          <a:p>
            <a:pPr marL="342900" lvl="0" indent="0" rtl="0">
              <a:lnSpc>
                <a:spcPct val="115000"/>
              </a:lnSpc>
              <a:spcBef>
                <a:spcPts val="0"/>
              </a:spcBef>
              <a:buNone/>
            </a:pPr>
            <a:r>
              <a:rPr lang="en" sz="2400" u="sng">
                <a:solidFill>
                  <a:srgbClr val="000000"/>
                </a:solidFill>
                <a:highlight>
                  <a:srgbClr val="FFFFFF"/>
                </a:highlight>
                <a:latin typeface="Georgia"/>
                <a:ea typeface="Georgia"/>
                <a:cs typeface="Georgia"/>
                <a:sym typeface="Georgia"/>
              </a:rPr>
              <a:t>Hercules</a:t>
            </a:r>
            <a:r>
              <a:rPr lang="en" sz="2400">
                <a:solidFill>
                  <a:srgbClr val="000000"/>
                </a:solidFill>
                <a:highlight>
                  <a:srgbClr val="FFFFFF"/>
                </a:highlight>
                <a:latin typeface="Georgia"/>
                <a:ea typeface="Georgia"/>
                <a:cs typeface="Georgia"/>
                <a:sym typeface="Georgia"/>
              </a:rPr>
              <a:t>: He is part man, part god. He has to complete 12 very dangerous tasks.</a:t>
            </a:r>
            <a:r>
              <a:rPr lang="en" sz="2400">
                <a:highlight>
                  <a:srgbClr val="FFFFFF"/>
                </a:highlight>
                <a:latin typeface="Comic Sans MS"/>
                <a:ea typeface="Comic Sans MS"/>
                <a:cs typeface="Comic Sans MS"/>
                <a:sym typeface="Comic Sans MS"/>
              </a:rPr>
              <a:t> </a:t>
            </a:r>
          </a:p>
          <a:p>
            <a:pPr marL="342900" lvl="0" indent="0" rtl="0">
              <a:lnSpc>
                <a:spcPct val="115000"/>
              </a:lnSpc>
              <a:spcBef>
                <a:spcPts val="0"/>
              </a:spcBef>
              <a:buNone/>
            </a:pPr>
            <a:endParaRPr sz="2400">
              <a:highlight>
                <a:srgbClr val="FFFFFF"/>
              </a:highlight>
              <a:latin typeface="Comic Sans MS"/>
              <a:ea typeface="Comic Sans MS"/>
              <a:cs typeface="Comic Sans MS"/>
              <a:sym typeface="Comic Sans MS"/>
            </a:endParaRPr>
          </a:p>
          <a:p>
            <a:pPr marL="342900" lvl="0" indent="0" rtl="0">
              <a:lnSpc>
                <a:spcPct val="115000"/>
              </a:lnSpc>
              <a:spcBef>
                <a:spcPts val="0"/>
              </a:spcBef>
              <a:buNone/>
            </a:pPr>
            <a:endParaRPr sz="2400">
              <a:highlight>
                <a:srgbClr val="FFFFFF"/>
              </a:highlight>
              <a:latin typeface="Comic Sans MS"/>
              <a:ea typeface="Comic Sans MS"/>
              <a:cs typeface="Comic Sans MS"/>
              <a:sym typeface="Comic Sans MS"/>
            </a:endParaRPr>
          </a:p>
          <a:p>
            <a:pPr lvl="0" rtl="0">
              <a:spcBef>
                <a:spcPts val="0"/>
              </a:spcBef>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lvl="0" algn="ctr" rtl="0">
              <a:spcBef>
                <a:spcPts val="0"/>
              </a:spcBef>
              <a:buNone/>
            </a:pPr>
            <a:endParaRPr sz="3600">
              <a:latin typeface="Corsiva"/>
              <a:ea typeface="Corsiva"/>
              <a:cs typeface="Corsiva"/>
              <a:sym typeface="Corsiva"/>
            </a:endParaRPr>
          </a:p>
          <a:p>
            <a:pPr lvl="0" rtl="0">
              <a:spcBef>
                <a:spcPts val="0"/>
              </a:spcBef>
              <a:buNone/>
            </a:pPr>
            <a:endParaRPr/>
          </a:p>
          <a:p>
            <a:pPr lvl="0">
              <a:spcBef>
                <a:spcPts val="0"/>
              </a:spcBef>
              <a:buNone/>
            </a:pPr>
            <a:endParaRPr/>
          </a:p>
        </p:txBody>
      </p:sp>
      <p:sp>
        <p:nvSpPr>
          <p:cNvPr id="126" name="Shape 126"/>
          <p:cNvSpPr txBox="1">
            <a:spLocks noGrp="1"/>
          </p:cNvSpPr>
          <p:nvPr>
            <p:ph type="title"/>
          </p:nvPr>
        </p:nvSpPr>
        <p:spPr>
          <a:xfrm>
            <a:off x="457200" y="13321"/>
            <a:ext cx="8229600" cy="857400"/>
          </a:xfrm>
          <a:prstGeom prst="rect">
            <a:avLst/>
          </a:prstGeom>
        </p:spPr>
        <p:txBody>
          <a:bodyPr lIns="91425" tIns="91425" rIns="91425" bIns="91425" anchor="ctr" anchorCtr="0">
            <a:noAutofit/>
          </a:bodyPr>
          <a:lstStyle/>
          <a:p>
            <a:pPr lvl="0">
              <a:spcBef>
                <a:spcPts val="0"/>
              </a:spcBef>
              <a:buNone/>
            </a:pPr>
            <a:r>
              <a:rPr lang="en"/>
              <a:t>Monsters and other creatures! </a:t>
            </a:r>
          </a:p>
        </p:txBody>
      </p:sp>
      <p:pic>
        <p:nvPicPr>
          <p:cNvPr id="127" name="Shape 127"/>
          <p:cNvPicPr preferRelativeResize="0"/>
          <p:nvPr/>
        </p:nvPicPr>
        <p:blipFill>
          <a:blip r:embed="rId3">
            <a:alphaModFix/>
          </a:blip>
          <a:stretch>
            <a:fillRect/>
          </a:stretch>
        </p:blipFill>
        <p:spPr>
          <a:xfrm>
            <a:off x="2552700" y="1829712"/>
            <a:ext cx="4038600" cy="27958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marL="457200" lvl="0" indent="-381000" rtl="0">
              <a:spcBef>
                <a:spcPts val="0"/>
              </a:spcBef>
              <a:buSzPct val="100000"/>
              <a:buChar char="➔"/>
            </a:pPr>
            <a:r>
              <a:rPr lang="en" sz="2400"/>
              <a:t>Half-man, half-horse</a:t>
            </a:r>
          </a:p>
          <a:p>
            <a:pPr marL="457200" lvl="0" indent="-381000" rtl="0">
              <a:spcBef>
                <a:spcPts val="0"/>
              </a:spcBef>
              <a:buSzPct val="100000"/>
              <a:buChar char="➔"/>
            </a:pPr>
            <a:r>
              <a:rPr lang="en" sz="2400"/>
              <a:t>Portrayed as aggressive creatures</a:t>
            </a:r>
          </a:p>
          <a:p>
            <a:pPr lvl="0" algn="ctr">
              <a:spcBef>
                <a:spcPts val="0"/>
              </a:spcBef>
              <a:buNone/>
            </a:pPr>
            <a:endParaRPr sz="2400"/>
          </a:p>
        </p:txBody>
      </p:sp>
      <p:sp>
        <p:nvSpPr>
          <p:cNvPr id="133" name="Shape 133"/>
          <p:cNvSpPr txBox="1">
            <a:spLocks noGrp="1"/>
          </p:cNvSpPr>
          <p:nvPr>
            <p:ph type="title"/>
          </p:nvPr>
        </p:nvSpPr>
        <p:spPr>
          <a:xfrm>
            <a:off x="457200" y="13321"/>
            <a:ext cx="8229600" cy="857400"/>
          </a:xfrm>
          <a:prstGeom prst="rect">
            <a:avLst/>
          </a:prstGeom>
        </p:spPr>
        <p:txBody>
          <a:bodyPr lIns="91425" tIns="91425" rIns="91425" bIns="91425" anchor="ctr" anchorCtr="0">
            <a:noAutofit/>
          </a:bodyPr>
          <a:lstStyle/>
          <a:p>
            <a:pPr lvl="0" algn="l">
              <a:spcBef>
                <a:spcPts val="0"/>
              </a:spcBef>
              <a:buNone/>
            </a:pPr>
            <a:r>
              <a:rPr lang="en"/>
              <a:t>Centars</a:t>
            </a:r>
          </a:p>
        </p:txBody>
      </p:sp>
      <p:pic>
        <p:nvPicPr>
          <p:cNvPr id="134" name="Shape 134"/>
          <p:cNvPicPr preferRelativeResize="0"/>
          <p:nvPr/>
        </p:nvPicPr>
        <p:blipFill>
          <a:blip r:embed="rId3">
            <a:alphaModFix/>
          </a:blip>
          <a:stretch>
            <a:fillRect/>
          </a:stretch>
        </p:blipFill>
        <p:spPr>
          <a:xfrm>
            <a:off x="5429925" y="241674"/>
            <a:ext cx="3625099" cy="4533624"/>
          </a:xfrm>
          <a:prstGeom prst="rect">
            <a:avLst/>
          </a:prstGeom>
          <a:noFill/>
          <a:ln>
            <a:noFill/>
          </a:ln>
        </p:spPr>
      </p:pic>
    </p:spTree>
  </p:cSld>
  <p:clrMapOvr>
    <a:masterClrMapping/>
  </p:clrMapOvr>
</p:sld>
</file>

<file path=ppt/theme/theme1.xml><?xml version="1.0" encoding="utf-8"?>
<a:theme xmlns:a="http://schemas.openxmlformats.org/drawingml/2006/main" name="inspiration-board">
  <a:themeElements>
    <a:clrScheme name="Custom 503">
      <a:dk1>
        <a:srgbClr val="000000"/>
      </a:dk1>
      <a:lt1>
        <a:srgbClr val="FFFFFF"/>
      </a:lt1>
      <a:dk2>
        <a:srgbClr val="000000"/>
      </a:dk2>
      <a:lt2>
        <a:srgbClr val="F8F8F8"/>
      </a:lt2>
      <a:accent1>
        <a:srgbClr val="CFCFCF"/>
      </a:accent1>
      <a:accent2>
        <a:srgbClr val="94AE8E"/>
      </a:accent2>
      <a:accent3>
        <a:srgbClr val="4E7A82"/>
      </a:accent3>
      <a:accent4>
        <a:srgbClr val="666699"/>
      </a:accent4>
      <a:accent5>
        <a:srgbClr val="60506F"/>
      </a:accent5>
      <a:accent6>
        <a:srgbClr val="4B4352"/>
      </a:accent6>
      <a:hlink>
        <a:srgbClr val="8694C0"/>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342</Words>
  <Application>Microsoft Office PowerPoint</Application>
  <PresentationFormat>On-screen Show (16:9)</PresentationFormat>
  <Paragraphs>52</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Times New Roman</vt:lpstr>
      <vt:lpstr>Arial</vt:lpstr>
      <vt:lpstr>Comic Sans MS</vt:lpstr>
      <vt:lpstr>Tahoma</vt:lpstr>
      <vt:lpstr>Georgia</vt:lpstr>
      <vt:lpstr>Corsiva</vt:lpstr>
      <vt:lpstr>inspiration-board</vt:lpstr>
      <vt:lpstr>What is Mythology?</vt:lpstr>
      <vt:lpstr>Mythology</vt:lpstr>
      <vt:lpstr>Greek Myths were used to explain...</vt:lpstr>
      <vt:lpstr>gods &amp; goddesses</vt:lpstr>
      <vt:lpstr>How it all began...</vt:lpstr>
      <vt:lpstr>Meet the Olympians!</vt:lpstr>
      <vt:lpstr>Heros</vt:lpstr>
      <vt:lpstr>Monsters and other creatures! </vt:lpstr>
      <vt:lpstr>Centars</vt:lpstr>
      <vt:lpstr>Satyrs</vt:lpstr>
      <vt:lpstr>Cyclops</vt:lpstr>
      <vt:lpstr>PowerPoint Presentation</vt:lpstr>
      <vt:lpstr>Today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Mythology?</dc:title>
  <cp:lastModifiedBy>Gina Delamerced</cp:lastModifiedBy>
  <cp:revision>1</cp:revision>
  <dcterms:modified xsi:type="dcterms:W3CDTF">2017-01-11T16:28:02Z</dcterms:modified>
</cp:coreProperties>
</file>